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9" r:id="rId2"/>
    <p:sldId id="290" r:id="rId3"/>
    <p:sldId id="260" r:id="rId4"/>
    <p:sldId id="277" r:id="rId5"/>
    <p:sldId id="286" r:id="rId6"/>
    <p:sldId id="289" r:id="rId7"/>
    <p:sldId id="267" r:id="rId8"/>
    <p:sldId id="272" r:id="rId9"/>
    <p:sldId id="273" r:id="rId10"/>
    <p:sldId id="274" r:id="rId11"/>
    <p:sldId id="275" r:id="rId12"/>
    <p:sldId id="279" r:id="rId13"/>
    <p:sldId id="280" r:id="rId14"/>
    <p:sldId id="278" r:id="rId15"/>
    <p:sldId id="281" r:id="rId16"/>
    <p:sldId id="282" r:id="rId17"/>
    <p:sldId id="283" r:id="rId18"/>
    <p:sldId id="284" r:id="rId19"/>
    <p:sldId id="288" r:id="rId20"/>
  </p:sldIdLst>
  <p:sldSz cx="12192000" cy="6858000"/>
  <p:notesSz cx="7315200" cy="12344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16"/>
    <a:srgbClr val="00148E"/>
    <a:srgbClr val="69F5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86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7B5D142-1487-411A-A55F-80C1D9020B77}"/>
              </a:ext>
            </a:extLst>
          </p:cNvPr>
          <p:cNvSpPr>
            <a:spLocks noGrp="1" noChangeArrowheads="1"/>
          </p:cNvSpPr>
          <p:nvPr>
            <p:ph type="hdr" sz="quarter"/>
          </p:nvPr>
        </p:nvSpPr>
        <p:spPr bwMode="auto">
          <a:xfrm>
            <a:off x="0" y="0"/>
            <a:ext cx="316992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1" fontAlgn="auto" hangingPunct="1">
              <a:spcBef>
                <a:spcPts val="0"/>
              </a:spcBef>
              <a:spcAft>
                <a:spcPts val="0"/>
              </a:spcAft>
              <a:defRPr sz="1300">
                <a:latin typeface="+mn-lt"/>
              </a:defRPr>
            </a:lvl1pPr>
          </a:lstStyle>
          <a:p>
            <a:pPr>
              <a:defRPr/>
            </a:pPr>
            <a:endParaRPr lang="de-DE" altLang="en-US"/>
          </a:p>
        </p:txBody>
      </p:sp>
      <p:sp>
        <p:nvSpPr>
          <p:cNvPr id="3075" name="Rectangle 3">
            <a:extLst>
              <a:ext uri="{FF2B5EF4-FFF2-40B4-BE49-F238E27FC236}">
                <a16:creationId xmlns:a16="http://schemas.microsoft.com/office/drawing/2014/main" id="{48C385C0-516C-4127-8DC3-00EB9D83DBBA}"/>
              </a:ext>
            </a:extLst>
          </p:cNvPr>
          <p:cNvSpPr>
            <a:spLocks noGrp="1" noChangeArrowheads="1"/>
          </p:cNvSpPr>
          <p:nvPr>
            <p:ph type="dt" idx="1"/>
          </p:nvPr>
        </p:nvSpPr>
        <p:spPr bwMode="auto">
          <a:xfrm>
            <a:off x="4143587" y="0"/>
            <a:ext cx="316992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endParaRPr lang="de-DE" altLang="en-US"/>
          </a:p>
        </p:txBody>
      </p:sp>
      <p:sp>
        <p:nvSpPr>
          <p:cNvPr id="4100" name="Rectangle 4">
            <a:extLst>
              <a:ext uri="{FF2B5EF4-FFF2-40B4-BE49-F238E27FC236}">
                <a16:creationId xmlns:a16="http://schemas.microsoft.com/office/drawing/2014/main" id="{497D846D-F145-442A-AF23-67D6220D4BF8}"/>
              </a:ext>
            </a:extLst>
          </p:cNvPr>
          <p:cNvSpPr>
            <a:spLocks noGrp="1" noRot="1" noChangeAspect="1" noChangeArrowheads="1" noTextEdit="1"/>
          </p:cNvSpPr>
          <p:nvPr>
            <p:ph type="sldImg" idx="2"/>
          </p:nvPr>
        </p:nvSpPr>
        <p:spPr bwMode="auto">
          <a:xfrm>
            <a:off x="-457200" y="927100"/>
            <a:ext cx="8229600" cy="4629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2805BC22-A650-4ADE-927F-C2CAC487CADA}"/>
              </a:ext>
            </a:extLst>
          </p:cNvPr>
          <p:cNvSpPr>
            <a:spLocks noGrp="1" noChangeArrowheads="1"/>
          </p:cNvSpPr>
          <p:nvPr>
            <p:ph type="body" sz="quarter" idx="3"/>
          </p:nvPr>
        </p:nvSpPr>
        <p:spPr bwMode="auto">
          <a:xfrm>
            <a:off x="731520" y="5863590"/>
            <a:ext cx="5852160" cy="55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de-DE" altLang="en-US" noProof="0"/>
              <a:t>Textmasterformate durch Klicken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3078" name="Rectangle 6">
            <a:extLst>
              <a:ext uri="{FF2B5EF4-FFF2-40B4-BE49-F238E27FC236}">
                <a16:creationId xmlns:a16="http://schemas.microsoft.com/office/drawing/2014/main" id="{E40DE863-30AC-4E6B-A2D4-48C80CA51125}"/>
              </a:ext>
            </a:extLst>
          </p:cNvPr>
          <p:cNvSpPr>
            <a:spLocks noGrp="1" noChangeArrowheads="1"/>
          </p:cNvSpPr>
          <p:nvPr>
            <p:ph type="ftr" sz="quarter" idx="4"/>
          </p:nvPr>
        </p:nvSpPr>
        <p:spPr bwMode="auto">
          <a:xfrm>
            <a:off x="0" y="11725038"/>
            <a:ext cx="316992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1" fontAlgn="auto" hangingPunct="1">
              <a:spcBef>
                <a:spcPts val="0"/>
              </a:spcBef>
              <a:spcAft>
                <a:spcPts val="0"/>
              </a:spcAft>
              <a:defRPr sz="1300">
                <a:latin typeface="+mn-lt"/>
              </a:defRPr>
            </a:lvl1pPr>
          </a:lstStyle>
          <a:p>
            <a:pPr>
              <a:defRPr/>
            </a:pPr>
            <a:endParaRPr lang="de-DE" altLang="en-US"/>
          </a:p>
        </p:txBody>
      </p:sp>
      <p:sp>
        <p:nvSpPr>
          <p:cNvPr id="3079" name="Rectangle 7">
            <a:extLst>
              <a:ext uri="{FF2B5EF4-FFF2-40B4-BE49-F238E27FC236}">
                <a16:creationId xmlns:a16="http://schemas.microsoft.com/office/drawing/2014/main" id="{4583377E-CD70-4C0F-A381-7B2469A932E7}"/>
              </a:ext>
            </a:extLst>
          </p:cNvPr>
          <p:cNvSpPr>
            <a:spLocks noGrp="1" noChangeArrowheads="1"/>
          </p:cNvSpPr>
          <p:nvPr>
            <p:ph type="sldNum" sz="quarter" idx="5"/>
          </p:nvPr>
        </p:nvSpPr>
        <p:spPr bwMode="auto">
          <a:xfrm>
            <a:off x="4143587" y="11725038"/>
            <a:ext cx="316992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6F895ECA-1237-413D-B251-F1FB33DB44A6}"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D53D181-68D1-4340-9266-663C8FB795A6}"/>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D37ABA-BD6A-418A-BBFF-60E14D0AF520}" type="slidenum">
              <a:rPr lang="de-DE" altLang="en-US" smtClean="0"/>
              <a:pPr fontAlgn="base">
                <a:spcBef>
                  <a:spcPct val="0"/>
                </a:spcBef>
                <a:spcAft>
                  <a:spcPct val="0"/>
                </a:spcAft>
              </a:pPr>
              <a:t>7</a:t>
            </a:fld>
            <a:endParaRPr lang="de-DE" altLang="en-US"/>
          </a:p>
        </p:txBody>
      </p:sp>
      <p:sp>
        <p:nvSpPr>
          <p:cNvPr id="13315" name="Rectangle 2">
            <a:extLst>
              <a:ext uri="{FF2B5EF4-FFF2-40B4-BE49-F238E27FC236}">
                <a16:creationId xmlns:a16="http://schemas.microsoft.com/office/drawing/2014/main" id="{DD7DA03C-EBDB-4E54-9B78-5F59CC038B34}"/>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6903B30-5321-4682-A300-664818DE732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A77AA79-AB0C-405C-BF81-B06B81FD6B8F}"/>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1064DF-944E-4965-B5D6-E663E6F11EAE}" type="slidenum">
              <a:rPr lang="de-DE" altLang="en-US" smtClean="0"/>
              <a:pPr fontAlgn="base">
                <a:spcBef>
                  <a:spcPct val="0"/>
                </a:spcBef>
                <a:spcAft>
                  <a:spcPct val="0"/>
                </a:spcAft>
              </a:pPr>
              <a:t>16</a:t>
            </a:fld>
            <a:endParaRPr lang="de-DE" altLang="en-US"/>
          </a:p>
        </p:txBody>
      </p:sp>
      <p:sp>
        <p:nvSpPr>
          <p:cNvPr id="31747" name="Rectangle 2">
            <a:extLst>
              <a:ext uri="{FF2B5EF4-FFF2-40B4-BE49-F238E27FC236}">
                <a16:creationId xmlns:a16="http://schemas.microsoft.com/office/drawing/2014/main" id="{66F89452-57ED-43E4-B14A-80ADDCE4BCB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720B3D9E-6471-48AD-B2AD-526261A9D05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F9846E1-F891-45D8-B826-CE75F0884B04}"/>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555588-B3ED-4AC4-BF1F-DF492C6071E1}" type="slidenum">
              <a:rPr lang="de-DE" altLang="en-US" smtClean="0"/>
              <a:pPr fontAlgn="base">
                <a:spcBef>
                  <a:spcPct val="0"/>
                </a:spcBef>
                <a:spcAft>
                  <a:spcPct val="0"/>
                </a:spcAft>
              </a:pPr>
              <a:t>17</a:t>
            </a:fld>
            <a:endParaRPr lang="de-DE" altLang="en-US"/>
          </a:p>
        </p:txBody>
      </p:sp>
      <p:sp>
        <p:nvSpPr>
          <p:cNvPr id="33795" name="Rectangle 2">
            <a:extLst>
              <a:ext uri="{FF2B5EF4-FFF2-40B4-BE49-F238E27FC236}">
                <a16:creationId xmlns:a16="http://schemas.microsoft.com/office/drawing/2014/main" id="{10B18850-F499-42A2-9202-1AB87E01BDA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AB2DDE4-C409-4E30-91D5-994C4BE1454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F071BD9-B8D6-4630-A304-1969D29502DB}"/>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26B590-3A71-488B-A3C3-264FE2CBDB96}" type="slidenum">
              <a:rPr lang="de-DE" altLang="en-US" smtClean="0"/>
              <a:pPr fontAlgn="base">
                <a:spcBef>
                  <a:spcPct val="0"/>
                </a:spcBef>
                <a:spcAft>
                  <a:spcPct val="0"/>
                </a:spcAft>
              </a:pPr>
              <a:t>18</a:t>
            </a:fld>
            <a:endParaRPr lang="de-DE" altLang="en-US"/>
          </a:p>
        </p:txBody>
      </p:sp>
      <p:sp>
        <p:nvSpPr>
          <p:cNvPr id="35843" name="Rectangle 2">
            <a:extLst>
              <a:ext uri="{FF2B5EF4-FFF2-40B4-BE49-F238E27FC236}">
                <a16:creationId xmlns:a16="http://schemas.microsoft.com/office/drawing/2014/main" id="{E43E52D9-B70F-41D1-A0A5-24CA66C04CF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6363073-0F30-4F6D-A864-7504868A3A4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F129938-5564-4DD7-9018-042C5CEF1B2C}"/>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EA46BD-9127-4D28-A28D-0F06E700CD3F}" type="slidenum">
              <a:rPr lang="de-DE" altLang="en-US" smtClean="0"/>
              <a:pPr fontAlgn="base">
                <a:spcBef>
                  <a:spcPct val="0"/>
                </a:spcBef>
                <a:spcAft>
                  <a:spcPct val="0"/>
                </a:spcAft>
              </a:pPr>
              <a:t>8</a:t>
            </a:fld>
            <a:endParaRPr lang="de-DE" altLang="en-US"/>
          </a:p>
        </p:txBody>
      </p:sp>
      <p:sp>
        <p:nvSpPr>
          <p:cNvPr id="15363" name="Rectangle 2">
            <a:extLst>
              <a:ext uri="{FF2B5EF4-FFF2-40B4-BE49-F238E27FC236}">
                <a16:creationId xmlns:a16="http://schemas.microsoft.com/office/drawing/2014/main" id="{29E01F84-3D65-4B08-9750-BF5A4B49FE31}"/>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511CD7A5-40AD-4B5A-8F38-8C14C8C4693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928E1D4-003F-4368-B613-DE9FB3BAFD91}"/>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C163D2-7780-4792-9214-A4DDB7789C46}" type="slidenum">
              <a:rPr lang="de-DE" altLang="en-US" smtClean="0"/>
              <a:pPr fontAlgn="base">
                <a:spcBef>
                  <a:spcPct val="0"/>
                </a:spcBef>
                <a:spcAft>
                  <a:spcPct val="0"/>
                </a:spcAft>
              </a:pPr>
              <a:t>9</a:t>
            </a:fld>
            <a:endParaRPr lang="de-DE" altLang="en-US"/>
          </a:p>
        </p:txBody>
      </p:sp>
      <p:sp>
        <p:nvSpPr>
          <p:cNvPr id="17411" name="Rectangle 2">
            <a:extLst>
              <a:ext uri="{FF2B5EF4-FFF2-40B4-BE49-F238E27FC236}">
                <a16:creationId xmlns:a16="http://schemas.microsoft.com/office/drawing/2014/main" id="{56FC1F3F-EE06-48D4-BFC4-662819895C6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751B87DF-BE4B-4EEA-87C4-8BD2222713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AE469C2-0DEA-49C2-AF34-1582382C036B}"/>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1DCED4-6746-4A3B-A2EF-80DCEC6DD727}" type="slidenum">
              <a:rPr lang="de-DE" altLang="en-US" smtClean="0"/>
              <a:pPr fontAlgn="base">
                <a:spcBef>
                  <a:spcPct val="0"/>
                </a:spcBef>
                <a:spcAft>
                  <a:spcPct val="0"/>
                </a:spcAft>
              </a:pPr>
              <a:t>10</a:t>
            </a:fld>
            <a:endParaRPr lang="de-DE" altLang="en-US"/>
          </a:p>
        </p:txBody>
      </p:sp>
      <p:sp>
        <p:nvSpPr>
          <p:cNvPr id="19459" name="Rectangle 2">
            <a:extLst>
              <a:ext uri="{FF2B5EF4-FFF2-40B4-BE49-F238E27FC236}">
                <a16:creationId xmlns:a16="http://schemas.microsoft.com/office/drawing/2014/main" id="{FAA5528D-F454-43DD-AEA9-F93D882A2B4F}"/>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E29B29F-4DEE-4ECA-877E-449A3731A2B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18FB5EB-8120-48F3-95FF-0A5843694EBA}"/>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0EFE4C-FA7C-471D-8EEF-EB6D5AA5D0CA}" type="slidenum">
              <a:rPr lang="de-DE" altLang="en-US" smtClean="0"/>
              <a:pPr fontAlgn="base">
                <a:spcBef>
                  <a:spcPct val="0"/>
                </a:spcBef>
                <a:spcAft>
                  <a:spcPct val="0"/>
                </a:spcAft>
              </a:pPr>
              <a:t>11</a:t>
            </a:fld>
            <a:endParaRPr lang="de-DE" altLang="en-US"/>
          </a:p>
        </p:txBody>
      </p:sp>
      <p:sp>
        <p:nvSpPr>
          <p:cNvPr id="21507" name="Rectangle 2">
            <a:extLst>
              <a:ext uri="{FF2B5EF4-FFF2-40B4-BE49-F238E27FC236}">
                <a16:creationId xmlns:a16="http://schemas.microsoft.com/office/drawing/2014/main" id="{E52DD36F-2CEF-4CD2-BF73-4EB479C249D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F5C74559-8196-4919-926D-1649793D0B9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949FC12B-8EEB-4CB0-8531-53C9880F46D1}"/>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00D341-24E7-4968-81D7-66733D04BB66}" type="slidenum">
              <a:rPr lang="de-DE" altLang="en-US" smtClean="0"/>
              <a:pPr fontAlgn="base">
                <a:spcBef>
                  <a:spcPct val="0"/>
                </a:spcBef>
                <a:spcAft>
                  <a:spcPct val="0"/>
                </a:spcAft>
              </a:pPr>
              <a:t>12</a:t>
            </a:fld>
            <a:endParaRPr lang="de-DE" altLang="en-US"/>
          </a:p>
        </p:txBody>
      </p:sp>
      <p:sp>
        <p:nvSpPr>
          <p:cNvPr id="23555" name="Rectangle 2">
            <a:extLst>
              <a:ext uri="{FF2B5EF4-FFF2-40B4-BE49-F238E27FC236}">
                <a16:creationId xmlns:a16="http://schemas.microsoft.com/office/drawing/2014/main" id="{CB597D04-4344-41A6-8D2B-0E37B509221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29D5273-BA9D-4618-B29B-7649ABD20D1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3517D8F-6FA8-4BAB-BE88-F025D0AF41B3}"/>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E158F1-B5B8-49DF-8734-ACB47FF4D2D0}" type="slidenum">
              <a:rPr lang="de-DE" altLang="en-US" smtClean="0"/>
              <a:pPr fontAlgn="base">
                <a:spcBef>
                  <a:spcPct val="0"/>
                </a:spcBef>
                <a:spcAft>
                  <a:spcPct val="0"/>
                </a:spcAft>
              </a:pPr>
              <a:t>13</a:t>
            </a:fld>
            <a:endParaRPr lang="de-DE" altLang="en-US"/>
          </a:p>
        </p:txBody>
      </p:sp>
      <p:sp>
        <p:nvSpPr>
          <p:cNvPr id="25603" name="Rectangle 2">
            <a:extLst>
              <a:ext uri="{FF2B5EF4-FFF2-40B4-BE49-F238E27FC236}">
                <a16:creationId xmlns:a16="http://schemas.microsoft.com/office/drawing/2014/main" id="{FF85B522-B429-4CEB-89CF-B94E5A2A9A86}"/>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2501A52-45BF-4BE4-953E-C1C6DF78307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E635DEA-FCD8-4651-AE2F-892705194420}"/>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2D3D68-19C9-4191-8E7D-576ED67E6AC5}" type="slidenum">
              <a:rPr lang="de-DE" altLang="en-US" smtClean="0"/>
              <a:pPr fontAlgn="base">
                <a:spcBef>
                  <a:spcPct val="0"/>
                </a:spcBef>
                <a:spcAft>
                  <a:spcPct val="0"/>
                </a:spcAft>
              </a:pPr>
              <a:t>14</a:t>
            </a:fld>
            <a:endParaRPr lang="de-DE" altLang="en-US"/>
          </a:p>
        </p:txBody>
      </p:sp>
      <p:sp>
        <p:nvSpPr>
          <p:cNvPr id="27651" name="Rectangle 2">
            <a:extLst>
              <a:ext uri="{FF2B5EF4-FFF2-40B4-BE49-F238E27FC236}">
                <a16:creationId xmlns:a16="http://schemas.microsoft.com/office/drawing/2014/main" id="{B27FD1FB-2595-4480-918C-8F7FA5AA8A5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924FE1F-8A67-415A-A2F5-089CED44740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360D624-AAE1-41D4-8DF9-BD10107A22F5}"/>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85372" indent="-302066">
              <a:defRPr>
                <a:solidFill>
                  <a:schemeClr val="tx1"/>
                </a:solidFill>
                <a:latin typeface="Calibri" panose="020F0502020204030204" pitchFamily="34" charset="0"/>
              </a:defRPr>
            </a:lvl2pPr>
            <a:lvl3pPr marL="1208265" indent="-241653">
              <a:defRPr>
                <a:solidFill>
                  <a:schemeClr val="tx1"/>
                </a:solidFill>
                <a:latin typeface="Calibri" panose="020F0502020204030204" pitchFamily="34" charset="0"/>
              </a:defRPr>
            </a:lvl3pPr>
            <a:lvl4pPr marL="1691571" indent="-241653">
              <a:defRPr>
                <a:solidFill>
                  <a:schemeClr val="tx1"/>
                </a:solidFill>
                <a:latin typeface="Calibri" panose="020F0502020204030204" pitchFamily="34" charset="0"/>
              </a:defRPr>
            </a:lvl4pPr>
            <a:lvl5pPr marL="2174878" indent="-241653">
              <a:defRPr>
                <a:solidFill>
                  <a:schemeClr val="tx1"/>
                </a:solidFill>
                <a:latin typeface="Calibri" panose="020F0502020204030204" pitchFamily="34" charset="0"/>
              </a:defRPr>
            </a:lvl5pPr>
            <a:lvl6pPr marL="2658184" indent="-241653" defTabSz="483306" eaLnBrk="0" fontAlgn="base" hangingPunct="0">
              <a:spcBef>
                <a:spcPct val="0"/>
              </a:spcBef>
              <a:spcAft>
                <a:spcPct val="0"/>
              </a:spcAft>
              <a:defRPr>
                <a:solidFill>
                  <a:schemeClr val="tx1"/>
                </a:solidFill>
                <a:latin typeface="Calibri" panose="020F0502020204030204" pitchFamily="34" charset="0"/>
              </a:defRPr>
            </a:lvl6pPr>
            <a:lvl7pPr marL="3141490" indent="-241653" defTabSz="483306" eaLnBrk="0" fontAlgn="base" hangingPunct="0">
              <a:spcBef>
                <a:spcPct val="0"/>
              </a:spcBef>
              <a:spcAft>
                <a:spcPct val="0"/>
              </a:spcAft>
              <a:defRPr>
                <a:solidFill>
                  <a:schemeClr val="tx1"/>
                </a:solidFill>
                <a:latin typeface="Calibri" panose="020F0502020204030204" pitchFamily="34" charset="0"/>
              </a:defRPr>
            </a:lvl7pPr>
            <a:lvl8pPr marL="3624796" indent="-241653" defTabSz="483306" eaLnBrk="0" fontAlgn="base" hangingPunct="0">
              <a:spcBef>
                <a:spcPct val="0"/>
              </a:spcBef>
              <a:spcAft>
                <a:spcPct val="0"/>
              </a:spcAft>
              <a:defRPr>
                <a:solidFill>
                  <a:schemeClr val="tx1"/>
                </a:solidFill>
                <a:latin typeface="Calibri" panose="020F0502020204030204" pitchFamily="34" charset="0"/>
              </a:defRPr>
            </a:lvl8pPr>
            <a:lvl9pPr marL="4108102" indent="-241653" defTabSz="48330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BFAB4E-950A-48D3-9303-5CCF143446C2}" type="slidenum">
              <a:rPr lang="de-DE" altLang="en-US" smtClean="0"/>
              <a:pPr fontAlgn="base">
                <a:spcBef>
                  <a:spcPct val="0"/>
                </a:spcBef>
                <a:spcAft>
                  <a:spcPct val="0"/>
                </a:spcAft>
              </a:pPr>
              <a:t>15</a:t>
            </a:fld>
            <a:endParaRPr lang="de-DE" altLang="en-US"/>
          </a:p>
        </p:txBody>
      </p:sp>
      <p:sp>
        <p:nvSpPr>
          <p:cNvPr id="29699" name="Rectangle 2">
            <a:extLst>
              <a:ext uri="{FF2B5EF4-FFF2-40B4-BE49-F238E27FC236}">
                <a16:creationId xmlns:a16="http://schemas.microsoft.com/office/drawing/2014/main" id="{07CCF70E-4C88-418D-94B6-21FDC58BA5A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3637DB7-0930-45CA-8430-F019105F83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digital-book">
            <a:extLst>
              <a:ext uri="{FF2B5EF4-FFF2-40B4-BE49-F238E27FC236}">
                <a16:creationId xmlns:a16="http://schemas.microsoft.com/office/drawing/2014/main" id="{02FFB1F4-B2DF-4DD8-BAC1-C6298EAB1C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
          <a:stretch>
            <a:fillRect/>
          </a:stretch>
        </p:blipFill>
        <p:spPr bwMode="auto">
          <a:xfrm>
            <a:off x="0" y="4763"/>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5704" y="1268759"/>
            <a:ext cx="9900592" cy="2241203"/>
          </a:xfrm>
        </p:spPr>
        <p:txBody>
          <a:bodyPr/>
          <a:lstStyle>
            <a:lvl1pPr algn="l">
              <a:defRPr sz="6000" b="1">
                <a:solidFill>
                  <a:schemeClr val="tx1"/>
                </a:solidFill>
                <a:latin typeface="+mn-lt"/>
              </a:defRPr>
            </a:lvl1pPr>
          </a:lstStyle>
          <a:p>
            <a:r>
              <a:rPr lang="en-US" dirty="0"/>
              <a:t>Click to edit Master title style</a:t>
            </a:r>
          </a:p>
        </p:txBody>
      </p:sp>
      <p:sp>
        <p:nvSpPr>
          <p:cNvPr id="3" name="Subtitle 2"/>
          <p:cNvSpPr>
            <a:spLocks noGrp="1"/>
          </p:cNvSpPr>
          <p:nvPr>
            <p:ph type="subTitle" idx="1"/>
          </p:nvPr>
        </p:nvSpPr>
        <p:spPr>
          <a:xfrm>
            <a:off x="1145704" y="3602038"/>
            <a:ext cx="9900592" cy="1655762"/>
          </a:xfrm>
        </p:spPr>
        <p:txBody>
          <a:bodyPr/>
          <a:lstStyle>
            <a:lvl1pPr marL="0" indent="0" algn="l">
              <a:buNone/>
              <a:defRPr sz="2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9">
            <a:extLst>
              <a:ext uri="{FF2B5EF4-FFF2-40B4-BE49-F238E27FC236}">
                <a16:creationId xmlns:a16="http://schemas.microsoft.com/office/drawing/2014/main" id="{9EEB52BB-8B1C-4B0A-BFEE-0C5D16D5EFC7}"/>
              </a:ext>
            </a:extLst>
          </p:cNvPr>
          <p:cNvSpPr>
            <a:spLocks noGrp="1"/>
          </p:cNvSpPr>
          <p:nvPr>
            <p:ph type="dt" sz="half" idx="10"/>
          </p:nvPr>
        </p:nvSpPr>
        <p:spPr>
          <a:xfrm>
            <a:off x="1146175" y="6356350"/>
            <a:ext cx="3149600" cy="365125"/>
          </a:xfrm>
        </p:spPr>
        <p:txBody>
          <a:bodyPr/>
          <a:lstStyle>
            <a:lvl1pPr>
              <a:defRPr>
                <a:effectLst/>
              </a:defRPr>
            </a:lvl1pPr>
          </a:lstStyle>
          <a:p>
            <a:pPr>
              <a:defRPr/>
            </a:pPr>
            <a:r>
              <a:rPr lang="en-US" altLang="en-US"/>
              <a:t>May 4, 2018</a:t>
            </a:r>
            <a:endParaRPr lang="de-DE" altLang="en-US" dirty="0"/>
          </a:p>
        </p:txBody>
      </p:sp>
      <p:sp>
        <p:nvSpPr>
          <p:cNvPr id="6" name="Footer Placeholder 10">
            <a:extLst>
              <a:ext uri="{FF2B5EF4-FFF2-40B4-BE49-F238E27FC236}">
                <a16:creationId xmlns:a16="http://schemas.microsoft.com/office/drawing/2014/main" id="{8B8B5878-8588-4A70-85ED-5FA0771A744C}"/>
              </a:ext>
            </a:extLst>
          </p:cNvPr>
          <p:cNvSpPr>
            <a:spLocks noGrp="1"/>
          </p:cNvSpPr>
          <p:nvPr>
            <p:ph type="ftr" sz="quarter" idx="11"/>
          </p:nvPr>
        </p:nvSpPr>
        <p:spPr>
          <a:xfrm>
            <a:off x="4295775" y="6356350"/>
            <a:ext cx="5599113" cy="365125"/>
          </a:xfrm>
        </p:spPr>
        <p:txBody>
          <a:bodyPr/>
          <a:lstStyle>
            <a:lvl1pPr>
              <a:defRPr>
                <a:effectLst/>
              </a:defRPr>
            </a:lvl1pPr>
          </a:lstStyle>
          <a:p>
            <a:pPr>
              <a:defRPr/>
            </a:pPr>
            <a:r>
              <a:rPr lang="en-US" altLang="en-US"/>
              <a:t>Charter of Trust:  A far-reaching initiative</a:t>
            </a:r>
            <a:endParaRPr lang="de-DE" altLang="en-US" dirty="0"/>
          </a:p>
        </p:txBody>
      </p:sp>
      <p:sp>
        <p:nvSpPr>
          <p:cNvPr id="7" name="Slide Number Placeholder 11">
            <a:extLst>
              <a:ext uri="{FF2B5EF4-FFF2-40B4-BE49-F238E27FC236}">
                <a16:creationId xmlns:a16="http://schemas.microsoft.com/office/drawing/2014/main" id="{89F10A6F-EDAA-4E0B-9480-3D1DC734F094}"/>
              </a:ext>
            </a:extLst>
          </p:cNvPr>
          <p:cNvSpPr>
            <a:spLocks noGrp="1"/>
          </p:cNvSpPr>
          <p:nvPr>
            <p:ph type="sldNum" sz="quarter" idx="12"/>
          </p:nvPr>
        </p:nvSpPr>
        <p:spPr>
          <a:xfrm>
            <a:off x="9894888" y="6356350"/>
            <a:ext cx="1295400" cy="365125"/>
          </a:xfrm>
        </p:spPr>
        <p:txBody>
          <a:bodyPr/>
          <a:lstStyle>
            <a:lvl1pPr>
              <a:defRPr>
                <a:effectLst/>
              </a:defRPr>
            </a:lvl1pPr>
          </a:lstStyle>
          <a:p>
            <a:pPr>
              <a:defRPr/>
            </a:pPr>
            <a:r>
              <a:rPr lang="de-DE" altLang="en-US"/>
              <a:t>Page  </a:t>
            </a:r>
            <a:fld id="{968455D7-E85B-4ED7-BB05-FFB4A3BB580E}" type="slidenum">
              <a:rPr lang="de-DE" altLang="en-US" smtClean="0"/>
              <a:pPr>
                <a:defRPr/>
              </a:pPr>
              <a:t>‹#›</a:t>
            </a:fld>
            <a:endParaRPr lang="de-DE" altLang="en-US" dirty="0"/>
          </a:p>
        </p:txBody>
      </p:sp>
      <p:sp>
        <p:nvSpPr>
          <p:cNvPr id="8" name="Rectangle 7">
            <a:extLst>
              <a:ext uri="{FF2B5EF4-FFF2-40B4-BE49-F238E27FC236}">
                <a16:creationId xmlns:a16="http://schemas.microsoft.com/office/drawing/2014/main" id="{E33BDD39-EDC3-423D-88D9-EC93E64D5758}"/>
              </a:ext>
            </a:extLst>
          </p:cNvPr>
          <p:cNvSpPr/>
          <p:nvPr userDrawn="1"/>
        </p:nvSpPr>
        <p:spPr>
          <a:xfrm>
            <a:off x="4047331" y="6656304"/>
            <a:ext cx="6096000" cy="253916"/>
          </a:xfrm>
          <a:prstGeom prst="rect">
            <a:avLst/>
          </a:prstGeom>
        </p:spPr>
        <p:txBody>
          <a:bodyPr>
            <a:spAutoFit/>
          </a:bodyPr>
          <a:lstStyle/>
          <a:p>
            <a:pPr algn="ctr"/>
            <a:r>
              <a:rPr lang="en-US" sz="1050" b="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©Copyright 2018 Ludmila Morozova-Buss. All Rights Reserved</a:t>
            </a:r>
            <a:endParaRPr lang="en-US" sz="1050" b="0" dirty="0"/>
          </a:p>
        </p:txBody>
      </p:sp>
    </p:spTree>
    <p:extLst>
      <p:ext uri="{BB962C8B-B14F-4D97-AF65-F5344CB8AC3E}">
        <p14:creationId xmlns:p14="http://schemas.microsoft.com/office/powerpoint/2010/main" val="59591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10">
            <a:extLst>
              <a:ext uri="{FF2B5EF4-FFF2-40B4-BE49-F238E27FC236}">
                <a16:creationId xmlns:a16="http://schemas.microsoft.com/office/drawing/2014/main" id="{45C3E9B9-A036-47E5-BB6A-5FD2AE27C1CC}"/>
              </a:ext>
            </a:extLst>
          </p:cNvPr>
          <p:cNvSpPr>
            <a:spLocks noGrp="1"/>
          </p:cNvSpPr>
          <p:nvPr>
            <p:ph type="dt" sz="half" idx="10"/>
          </p:nvPr>
        </p:nvSpPr>
        <p:spPr>
          <a:xfrm>
            <a:off x="1768475" y="6356350"/>
            <a:ext cx="2311400" cy="365125"/>
          </a:xfrm>
        </p:spPr>
        <p:txBody>
          <a:bodyPr/>
          <a:lstStyle>
            <a:lvl1pPr>
              <a:defRPr/>
            </a:lvl1pPr>
          </a:lstStyle>
          <a:p>
            <a:pPr>
              <a:defRPr/>
            </a:pPr>
            <a:r>
              <a:rPr lang="en-US" altLang="en-US"/>
              <a:t>May 4, 2018</a:t>
            </a:r>
            <a:endParaRPr lang="de-DE" altLang="en-US" dirty="0"/>
          </a:p>
        </p:txBody>
      </p:sp>
      <p:sp>
        <p:nvSpPr>
          <p:cNvPr id="5" name="Footer Placeholder 11">
            <a:extLst>
              <a:ext uri="{FF2B5EF4-FFF2-40B4-BE49-F238E27FC236}">
                <a16:creationId xmlns:a16="http://schemas.microsoft.com/office/drawing/2014/main" id="{718D628B-877A-4F0E-8DD3-1578C63EA35D}"/>
              </a:ext>
            </a:extLst>
          </p:cNvPr>
          <p:cNvSpPr>
            <a:spLocks noGrp="1"/>
          </p:cNvSpPr>
          <p:nvPr>
            <p:ph type="ftr" sz="quarter" idx="11"/>
          </p:nvPr>
        </p:nvSpPr>
        <p:spPr>
          <a:xfrm>
            <a:off x="4079875" y="6356350"/>
            <a:ext cx="5976938" cy="365125"/>
          </a:xfrm>
        </p:spPr>
        <p:txBody>
          <a:bodyPr/>
          <a:lstStyle>
            <a:lvl1pPr>
              <a:defRPr/>
            </a:lvl1pPr>
          </a:lstStyle>
          <a:p>
            <a:pPr>
              <a:defRPr/>
            </a:pPr>
            <a:r>
              <a:rPr lang="en-US" altLang="en-US"/>
              <a:t>Charter of Trust:  A far-reaching initiative</a:t>
            </a:r>
            <a:endParaRPr lang="de-DE" altLang="en-US" dirty="0"/>
          </a:p>
        </p:txBody>
      </p:sp>
      <p:sp>
        <p:nvSpPr>
          <p:cNvPr id="6" name="Slide Number Placeholder 12">
            <a:extLst>
              <a:ext uri="{FF2B5EF4-FFF2-40B4-BE49-F238E27FC236}">
                <a16:creationId xmlns:a16="http://schemas.microsoft.com/office/drawing/2014/main" id="{BAC6FAE1-7F60-42D0-816B-AF62850EA0DE}"/>
              </a:ext>
            </a:extLst>
          </p:cNvPr>
          <p:cNvSpPr>
            <a:spLocks noGrp="1"/>
          </p:cNvSpPr>
          <p:nvPr>
            <p:ph type="sldNum" sz="quarter" idx="12"/>
          </p:nvPr>
        </p:nvSpPr>
        <p:spPr>
          <a:xfrm>
            <a:off x="10056813" y="6356350"/>
            <a:ext cx="1511300" cy="365125"/>
          </a:xfrm>
        </p:spPr>
        <p:txBody>
          <a:bodyPr/>
          <a:lstStyle>
            <a:lvl1pPr>
              <a:defRPr/>
            </a:lvl1pPr>
          </a:lstStyle>
          <a:p>
            <a:pPr>
              <a:defRPr/>
            </a:pPr>
            <a:r>
              <a:rPr lang="de-DE" altLang="en-US"/>
              <a:t>Page  </a:t>
            </a:r>
            <a:fld id="{494830F2-CB57-4BA1-BEB9-6ED57041616C}" type="slidenum">
              <a:rPr lang="de-DE" altLang="en-US" smtClean="0"/>
              <a:pPr>
                <a:defRPr/>
              </a:pPr>
              <a:t>‹#›</a:t>
            </a:fld>
            <a:endParaRPr lang="de-DE" altLang="en-US" dirty="0"/>
          </a:p>
        </p:txBody>
      </p:sp>
    </p:spTree>
    <p:extLst>
      <p:ext uri="{BB962C8B-B14F-4D97-AF65-F5344CB8AC3E}">
        <p14:creationId xmlns:p14="http://schemas.microsoft.com/office/powerpoint/2010/main" val="381097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8" name="Content Placeholder 7">
            <a:extLst>
              <a:ext uri="{FF2B5EF4-FFF2-40B4-BE49-F238E27FC236}">
                <a16:creationId xmlns:a16="http://schemas.microsoft.com/office/drawing/2014/main" id="{EE26735F-D066-417A-B9EC-D10E17947B29}"/>
              </a:ext>
            </a:extLst>
          </p:cNvPr>
          <p:cNvSpPr>
            <a:spLocks noGrp="1"/>
          </p:cNvSpPr>
          <p:nvPr>
            <p:ph sz="quarter" idx="13"/>
          </p:nvPr>
        </p:nvSpPr>
        <p:spPr>
          <a:xfrm>
            <a:off x="479425" y="1412875"/>
            <a:ext cx="11088688" cy="4824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89D64-2461-4233-97F1-19738A6F532E}"/>
              </a:ext>
            </a:extLst>
          </p:cNvPr>
          <p:cNvSpPr>
            <a:spLocks noGrp="1"/>
          </p:cNvSpPr>
          <p:nvPr>
            <p:ph type="dt" sz="half" idx="14"/>
          </p:nvPr>
        </p:nvSpPr>
        <p:spPr/>
        <p:txBody>
          <a:bodyPr/>
          <a:lstStyle>
            <a:lvl1pPr>
              <a:defRPr/>
            </a:lvl1pPr>
          </a:lstStyle>
          <a:p>
            <a:pPr>
              <a:defRPr/>
            </a:pPr>
            <a:r>
              <a:rPr lang="en-US" altLang="en-US"/>
              <a:t>May 4, 2018</a:t>
            </a:r>
            <a:endParaRPr lang="de-DE" altLang="en-US" dirty="0"/>
          </a:p>
        </p:txBody>
      </p:sp>
      <p:sp>
        <p:nvSpPr>
          <p:cNvPr id="5" name="Footer Placeholder 4">
            <a:extLst>
              <a:ext uri="{FF2B5EF4-FFF2-40B4-BE49-F238E27FC236}">
                <a16:creationId xmlns:a16="http://schemas.microsoft.com/office/drawing/2014/main" id="{0C949B59-E005-461B-A2F7-DF7C2150657F}"/>
              </a:ext>
            </a:extLst>
          </p:cNvPr>
          <p:cNvSpPr>
            <a:spLocks noGrp="1"/>
          </p:cNvSpPr>
          <p:nvPr>
            <p:ph type="ftr" sz="quarter" idx="15"/>
          </p:nvPr>
        </p:nvSpPr>
        <p:spPr/>
        <p:txBody>
          <a:bodyPr/>
          <a:lstStyle>
            <a:lvl1pPr>
              <a:defRPr/>
            </a:lvl1pPr>
          </a:lstStyle>
          <a:p>
            <a:pPr>
              <a:defRPr/>
            </a:pPr>
            <a:r>
              <a:rPr lang="en-US" altLang="en-US"/>
              <a:t>Charter of Trust:  A far-reaching initiative</a:t>
            </a:r>
            <a:endParaRPr lang="de-DE" altLang="en-US" dirty="0"/>
          </a:p>
        </p:txBody>
      </p:sp>
      <p:sp>
        <p:nvSpPr>
          <p:cNvPr id="6" name="Slide Number Placeholder 5">
            <a:extLst>
              <a:ext uri="{FF2B5EF4-FFF2-40B4-BE49-F238E27FC236}">
                <a16:creationId xmlns:a16="http://schemas.microsoft.com/office/drawing/2014/main" id="{C39E614F-7B99-42F2-AEF7-308C262AA403}"/>
              </a:ext>
            </a:extLst>
          </p:cNvPr>
          <p:cNvSpPr>
            <a:spLocks noGrp="1"/>
          </p:cNvSpPr>
          <p:nvPr>
            <p:ph type="sldNum" sz="quarter" idx="16"/>
          </p:nvPr>
        </p:nvSpPr>
        <p:spPr/>
        <p:txBody>
          <a:bodyPr/>
          <a:lstStyle>
            <a:lvl1pPr>
              <a:defRPr/>
            </a:lvl1pPr>
          </a:lstStyle>
          <a:p>
            <a:pPr>
              <a:defRPr/>
            </a:pPr>
            <a:r>
              <a:rPr lang="de-DE" altLang="en-US"/>
              <a:t>Page  </a:t>
            </a:r>
            <a:fld id="{D52D3376-BFE7-4196-9A6A-7F1A1EF05137}" type="slidenum">
              <a:rPr lang="de-DE" altLang="en-US" smtClean="0"/>
              <a:pPr>
                <a:defRPr/>
              </a:pPr>
              <a:t>‹#›</a:t>
            </a:fld>
            <a:endParaRPr lang="de-DE" altLang="en-US" dirty="0"/>
          </a:p>
        </p:txBody>
      </p:sp>
    </p:spTree>
    <p:extLst>
      <p:ext uri="{BB962C8B-B14F-4D97-AF65-F5344CB8AC3E}">
        <p14:creationId xmlns:p14="http://schemas.microsoft.com/office/powerpoint/2010/main" val="5136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8FEC9A-3F43-480F-B60D-0657FEC23527}"/>
              </a:ext>
            </a:extLst>
          </p:cNvPr>
          <p:cNvSpPr>
            <a:spLocks noGrp="1"/>
          </p:cNvSpPr>
          <p:nvPr>
            <p:ph type="dt" sz="half" idx="10"/>
          </p:nvPr>
        </p:nvSpPr>
        <p:spPr/>
        <p:txBody>
          <a:bodyPr/>
          <a:lstStyle>
            <a:lvl1pPr>
              <a:defRPr/>
            </a:lvl1pPr>
          </a:lstStyle>
          <a:p>
            <a:pPr>
              <a:defRPr/>
            </a:pPr>
            <a:r>
              <a:rPr lang="en-US" altLang="en-US"/>
              <a:t>May 4, 2018</a:t>
            </a:r>
            <a:endParaRPr lang="de-DE" altLang="en-US" dirty="0"/>
          </a:p>
        </p:txBody>
      </p:sp>
      <p:sp>
        <p:nvSpPr>
          <p:cNvPr id="5" name="Footer Placeholder 4">
            <a:extLst>
              <a:ext uri="{FF2B5EF4-FFF2-40B4-BE49-F238E27FC236}">
                <a16:creationId xmlns:a16="http://schemas.microsoft.com/office/drawing/2014/main" id="{CACDE422-6781-442B-8F7A-4BBB711AFB81}"/>
              </a:ext>
            </a:extLst>
          </p:cNvPr>
          <p:cNvSpPr>
            <a:spLocks noGrp="1"/>
          </p:cNvSpPr>
          <p:nvPr>
            <p:ph type="ftr" sz="quarter" idx="11"/>
          </p:nvPr>
        </p:nvSpPr>
        <p:spPr/>
        <p:txBody>
          <a:bodyPr/>
          <a:lstStyle>
            <a:lvl1pPr>
              <a:defRPr/>
            </a:lvl1pPr>
          </a:lstStyle>
          <a:p>
            <a:pPr>
              <a:defRPr/>
            </a:pPr>
            <a:r>
              <a:rPr lang="en-US" altLang="en-US"/>
              <a:t>Charter of Trust:  A far-reaching initiative</a:t>
            </a:r>
            <a:endParaRPr lang="de-DE" altLang="en-US" dirty="0"/>
          </a:p>
        </p:txBody>
      </p:sp>
      <p:sp>
        <p:nvSpPr>
          <p:cNvPr id="6" name="Slide Number Placeholder 5">
            <a:extLst>
              <a:ext uri="{FF2B5EF4-FFF2-40B4-BE49-F238E27FC236}">
                <a16:creationId xmlns:a16="http://schemas.microsoft.com/office/drawing/2014/main" id="{1AD89004-6D6D-4F55-A09A-B826D7345E5E}"/>
              </a:ext>
            </a:extLst>
          </p:cNvPr>
          <p:cNvSpPr>
            <a:spLocks noGrp="1"/>
          </p:cNvSpPr>
          <p:nvPr>
            <p:ph type="sldNum" sz="quarter" idx="12"/>
          </p:nvPr>
        </p:nvSpPr>
        <p:spPr/>
        <p:txBody>
          <a:bodyPr/>
          <a:lstStyle>
            <a:lvl1pPr>
              <a:defRPr/>
            </a:lvl1pPr>
          </a:lstStyle>
          <a:p>
            <a:pPr>
              <a:defRPr/>
            </a:pPr>
            <a:r>
              <a:rPr lang="de-DE" altLang="en-US"/>
              <a:t>Page  </a:t>
            </a:r>
            <a:fld id="{2E1D5E8F-7049-4FB7-8A16-38B58C1B3B4F}" type="slidenum">
              <a:rPr lang="de-DE" altLang="en-US" smtClean="0"/>
              <a:pPr>
                <a:defRPr/>
              </a:pPr>
              <a:t>‹#›</a:t>
            </a:fld>
            <a:endParaRPr lang="de-DE" altLang="en-US" dirty="0"/>
          </a:p>
        </p:txBody>
      </p:sp>
    </p:spTree>
    <p:extLst>
      <p:ext uri="{BB962C8B-B14F-4D97-AF65-F5344CB8AC3E}">
        <p14:creationId xmlns:p14="http://schemas.microsoft.com/office/powerpoint/2010/main" val="326483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20CF54BC-D23E-48B8-A265-F828FFC7EF05}"/>
              </a:ext>
            </a:extLst>
          </p:cNvPr>
          <p:cNvSpPr>
            <a:spLocks noGrp="1"/>
          </p:cNvSpPr>
          <p:nvPr>
            <p:ph type="dt" sz="half" idx="10"/>
          </p:nvPr>
        </p:nvSpPr>
        <p:spPr/>
        <p:txBody>
          <a:bodyPr/>
          <a:lstStyle>
            <a:lvl1pPr>
              <a:defRPr/>
            </a:lvl1pPr>
          </a:lstStyle>
          <a:p>
            <a:pPr>
              <a:defRPr/>
            </a:pPr>
            <a:r>
              <a:rPr lang="en-US" altLang="en-US"/>
              <a:t>May 4, 2018</a:t>
            </a:r>
            <a:endParaRPr lang="de-DE" altLang="en-US" dirty="0"/>
          </a:p>
        </p:txBody>
      </p:sp>
      <p:sp>
        <p:nvSpPr>
          <p:cNvPr id="6" name="Footer Placeholder 4">
            <a:extLst>
              <a:ext uri="{FF2B5EF4-FFF2-40B4-BE49-F238E27FC236}">
                <a16:creationId xmlns:a16="http://schemas.microsoft.com/office/drawing/2014/main" id="{CE8C2B07-7D75-4B52-B8BF-A49F3780F0C7}"/>
              </a:ext>
            </a:extLst>
          </p:cNvPr>
          <p:cNvSpPr>
            <a:spLocks noGrp="1"/>
          </p:cNvSpPr>
          <p:nvPr>
            <p:ph type="ftr" sz="quarter" idx="11"/>
          </p:nvPr>
        </p:nvSpPr>
        <p:spPr/>
        <p:txBody>
          <a:bodyPr/>
          <a:lstStyle>
            <a:lvl1pPr>
              <a:defRPr/>
            </a:lvl1pPr>
          </a:lstStyle>
          <a:p>
            <a:pPr>
              <a:defRPr/>
            </a:pPr>
            <a:r>
              <a:rPr lang="en-US" altLang="en-US"/>
              <a:t>Charter of Trust:  A far-reaching initiative</a:t>
            </a:r>
            <a:endParaRPr lang="de-DE" altLang="en-US" dirty="0"/>
          </a:p>
        </p:txBody>
      </p:sp>
      <p:sp>
        <p:nvSpPr>
          <p:cNvPr id="7" name="Slide Number Placeholder 5">
            <a:extLst>
              <a:ext uri="{FF2B5EF4-FFF2-40B4-BE49-F238E27FC236}">
                <a16:creationId xmlns:a16="http://schemas.microsoft.com/office/drawing/2014/main" id="{49A0561A-F36A-4405-A7D8-BF460883AC79}"/>
              </a:ext>
            </a:extLst>
          </p:cNvPr>
          <p:cNvSpPr>
            <a:spLocks noGrp="1"/>
          </p:cNvSpPr>
          <p:nvPr>
            <p:ph type="sldNum" sz="quarter" idx="12"/>
          </p:nvPr>
        </p:nvSpPr>
        <p:spPr/>
        <p:txBody>
          <a:bodyPr/>
          <a:lstStyle>
            <a:lvl1pPr>
              <a:defRPr/>
            </a:lvl1pPr>
          </a:lstStyle>
          <a:p>
            <a:pPr>
              <a:defRPr/>
            </a:pPr>
            <a:r>
              <a:rPr lang="de-DE" altLang="en-US"/>
              <a:t>Page  </a:t>
            </a:r>
            <a:fld id="{8C38EB95-793F-4AE4-ADCE-3A6DF1DE7823}" type="slidenum">
              <a:rPr lang="de-DE" altLang="en-US" smtClean="0"/>
              <a:pPr>
                <a:defRPr/>
              </a:pPr>
              <a:t>‹#›</a:t>
            </a:fld>
            <a:endParaRPr lang="de-DE" altLang="en-US" dirty="0"/>
          </a:p>
        </p:txBody>
      </p:sp>
    </p:spTree>
    <p:extLst>
      <p:ext uri="{BB962C8B-B14F-4D97-AF65-F5344CB8AC3E}">
        <p14:creationId xmlns:p14="http://schemas.microsoft.com/office/powerpoint/2010/main" val="74836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9A3E019-8087-4F7E-B3CC-AB2CA3775618}"/>
              </a:ext>
            </a:extLst>
          </p:cNvPr>
          <p:cNvSpPr>
            <a:spLocks noGrp="1"/>
          </p:cNvSpPr>
          <p:nvPr>
            <p:ph type="dt" sz="half" idx="10"/>
          </p:nvPr>
        </p:nvSpPr>
        <p:spPr/>
        <p:txBody>
          <a:bodyPr/>
          <a:lstStyle>
            <a:lvl1pPr>
              <a:defRPr/>
            </a:lvl1pPr>
          </a:lstStyle>
          <a:p>
            <a:pPr>
              <a:defRPr/>
            </a:pPr>
            <a:r>
              <a:rPr lang="en-US" altLang="en-US"/>
              <a:t>May 4, 2018</a:t>
            </a:r>
            <a:endParaRPr lang="de-DE" altLang="en-US" dirty="0"/>
          </a:p>
        </p:txBody>
      </p:sp>
      <p:sp>
        <p:nvSpPr>
          <p:cNvPr id="8" name="Footer Placeholder 4">
            <a:extLst>
              <a:ext uri="{FF2B5EF4-FFF2-40B4-BE49-F238E27FC236}">
                <a16:creationId xmlns:a16="http://schemas.microsoft.com/office/drawing/2014/main" id="{1F0F5F74-8A79-4AB7-B5B3-86E42749184D}"/>
              </a:ext>
            </a:extLst>
          </p:cNvPr>
          <p:cNvSpPr>
            <a:spLocks noGrp="1"/>
          </p:cNvSpPr>
          <p:nvPr>
            <p:ph type="ftr" sz="quarter" idx="11"/>
          </p:nvPr>
        </p:nvSpPr>
        <p:spPr/>
        <p:txBody>
          <a:bodyPr/>
          <a:lstStyle>
            <a:lvl1pPr>
              <a:defRPr/>
            </a:lvl1pPr>
          </a:lstStyle>
          <a:p>
            <a:pPr>
              <a:defRPr/>
            </a:pPr>
            <a:r>
              <a:rPr lang="en-US" altLang="en-US"/>
              <a:t>Charter of Trust:  A far-reaching initiative</a:t>
            </a:r>
            <a:endParaRPr lang="de-DE" altLang="en-US" dirty="0"/>
          </a:p>
        </p:txBody>
      </p:sp>
      <p:sp>
        <p:nvSpPr>
          <p:cNvPr id="9" name="Slide Number Placeholder 5">
            <a:extLst>
              <a:ext uri="{FF2B5EF4-FFF2-40B4-BE49-F238E27FC236}">
                <a16:creationId xmlns:a16="http://schemas.microsoft.com/office/drawing/2014/main" id="{BCEF6545-C083-4236-897E-7BCA875E6768}"/>
              </a:ext>
            </a:extLst>
          </p:cNvPr>
          <p:cNvSpPr>
            <a:spLocks noGrp="1"/>
          </p:cNvSpPr>
          <p:nvPr>
            <p:ph type="sldNum" sz="quarter" idx="12"/>
          </p:nvPr>
        </p:nvSpPr>
        <p:spPr/>
        <p:txBody>
          <a:bodyPr/>
          <a:lstStyle>
            <a:lvl1pPr>
              <a:defRPr/>
            </a:lvl1pPr>
          </a:lstStyle>
          <a:p>
            <a:pPr>
              <a:defRPr/>
            </a:pPr>
            <a:r>
              <a:rPr lang="de-DE" altLang="en-US"/>
              <a:t>Page  </a:t>
            </a:r>
            <a:fld id="{8201DB2A-C9FF-4376-B94C-C23ECAD2A065}" type="slidenum">
              <a:rPr lang="de-DE" altLang="en-US" smtClean="0"/>
              <a:pPr>
                <a:defRPr/>
              </a:pPr>
              <a:t>‹#›</a:t>
            </a:fld>
            <a:endParaRPr lang="de-DE" altLang="en-US" dirty="0"/>
          </a:p>
        </p:txBody>
      </p:sp>
    </p:spTree>
    <p:extLst>
      <p:ext uri="{BB962C8B-B14F-4D97-AF65-F5344CB8AC3E}">
        <p14:creationId xmlns:p14="http://schemas.microsoft.com/office/powerpoint/2010/main" val="73896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4E9F995-C8DB-4EA4-8EE2-0C2C8E80B9D8}"/>
              </a:ext>
            </a:extLst>
          </p:cNvPr>
          <p:cNvSpPr>
            <a:spLocks noGrp="1"/>
          </p:cNvSpPr>
          <p:nvPr>
            <p:ph type="dt" sz="half" idx="10"/>
          </p:nvPr>
        </p:nvSpPr>
        <p:spPr/>
        <p:txBody>
          <a:bodyPr/>
          <a:lstStyle>
            <a:lvl1pPr>
              <a:defRPr/>
            </a:lvl1pPr>
          </a:lstStyle>
          <a:p>
            <a:pPr>
              <a:defRPr/>
            </a:pPr>
            <a:r>
              <a:rPr lang="en-US" altLang="en-US"/>
              <a:t>May 4, 2018</a:t>
            </a:r>
            <a:endParaRPr lang="de-DE" altLang="en-US" dirty="0"/>
          </a:p>
        </p:txBody>
      </p:sp>
      <p:sp>
        <p:nvSpPr>
          <p:cNvPr id="4" name="Footer Placeholder 4">
            <a:extLst>
              <a:ext uri="{FF2B5EF4-FFF2-40B4-BE49-F238E27FC236}">
                <a16:creationId xmlns:a16="http://schemas.microsoft.com/office/drawing/2014/main" id="{2689DDCE-199E-4629-A88C-CB5D2253F781}"/>
              </a:ext>
            </a:extLst>
          </p:cNvPr>
          <p:cNvSpPr>
            <a:spLocks noGrp="1"/>
          </p:cNvSpPr>
          <p:nvPr>
            <p:ph type="ftr" sz="quarter" idx="11"/>
          </p:nvPr>
        </p:nvSpPr>
        <p:spPr/>
        <p:txBody>
          <a:bodyPr/>
          <a:lstStyle>
            <a:lvl1pPr>
              <a:defRPr/>
            </a:lvl1pPr>
          </a:lstStyle>
          <a:p>
            <a:pPr>
              <a:defRPr/>
            </a:pPr>
            <a:r>
              <a:rPr lang="en-US" altLang="en-US"/>
              <a:t>Charter of Trust:  A far-reaching initiative</a:t>
            </a:r>
            <a:endParaRPr lang="de-DE" altLang="en-US" dirty="0"/>
          </a:p>
        </p:txBody>
      </p:sp>
      <p:sp>
        <p:nvSpPr>
          <p:cNvPr id="5" name="Slide Number Placeholder 5">
            <a:extLst>
              <a:ext uri="{FF2B5EF4-FFF2-40B4-BE49-F238E27FC236}">
                <a16:creationId xmlns:a16="http://schemas.microsoft.com/office/drawing/2014/main" id="{5B7B1208-DA8C-476C-9F2F-96945EF43E0A}"/>
              </a:ext>
            </a:extLst>
          </p:cNvPr>
          <p:cNvSpPr>
            <a:spLocks noGrp="1"/>
          </p:cNvSpPr>
          <p:nvPr>
            <p:ph type="sldNum" sz="quarter" idx="12"/>
          </p:nvPr>
        </p:nvSpPr>
        <p:spPr/>
        <p:txBody>
          <a:bodyPr/>
          <a:lstStyle>
            <a:lvl1pPr>
              <a:defRPr/>
            </a:lvl1pPr>
          </a:lstStyle>
          <a:p>
            <a:pPr>
              <a:defRPr/>
            </a:pPr>
            <a:r>
              <a:rPr lang="de-DE" altLang="en-US"/>
              <a:t>Page  </a:t>
            </a:r>
            <a:fld id="{F3908414-ACC5-473D-9443-4F3455B528E5}" type="slidenum">
              <a:rPr lang="de-DE" altLang="en-US" smtClean="0"/>
              <a:pPr>
                <a:defRPr/>
              </a:pPr>
              <a:t>‹#›</a:t>
            </a:fld>
            <a:endParaRPr lang="de-DE" altLang="en-US" dirty="0"/>
          </a:p>
        </p:txBody>
      </p:sp>
    </p:spTree>
    <p:extLst>
      <p:ext uri="{BB962C8B-B14F-4D97-AF65-F5344CB8AC3E}">
        <p14:creationId xmlns:p14="http://schemas.microsoft.com/office/powerpoint/2010/main" val="27197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E5E8A2-CBC0-4C3A-912A-6BA7C44B0B64}"/>
              </a:ext>
            </a:extLst>
          </p:cNvPr>
          <p:cNvSpPr>
            <a:spLocks noGrp="1"/>
          </p:cNvSpPr>
          <p:nvPr>
            <p:ph type="dt" sz="half" idx="10"/>
          </p:nvPr>
        </p:nvSpPr>
        <p:spPr/>
        <p:txBody>
          <a:bodyPr/>
          <a:lstStyle>
            <a:lvl1pPr>
              <a:defRPr/>
            </a:lvl1pPr>
          </a:lstStyle>
          <a:p>
            <a:pPr>
              <a:defRPr/>
            </a:pPr>
            <a:r>
              <a:rPr lang="en-US" altLang="en-US"/>
              <a:t>May 4, 2018</a:t>
            </a:r>
            <a:endParaRPr lang="de-DE" altLang="en-US" dirty="0"/>
          </a:p>
        </p:txBody>
      </p:sp>
      <p:sp>
        <p:nvSpPr>
          <p:cNvPr id="3" name="Footer Placeholder 4">
            <a:extLst>
              <a:ext uri="{FF2B5EF4-FFF2-40B4-BE49-F238E27FC236}">
                <a16:creationId xmlns:a16="http://schemas.microsoft.com/office/drawing/2014/main" id="{4E9A0783-482C-47C7-961A-5BCFC1EE677B}"/>
              </a:ext>
            </a:extLst>
          </p:cNvPr>
          <p:cNvSpPr>
            <a:spLocks noGrp="1"/>
          </p:cNvSpPr>
          <p:nvPr>
            <p:ph type="ftr" sz="quarter" idx="11"/>
          </p:nvPr>
        </p:nvSpPr>
        <p:spPr/>
        <p:txBody>
          <a:bodyPr/>
          <a:lstStyle>
            <a:lvl1pPr>
              <a:defRPr/>
            </a:lvl1pPr>
          </a:lstStyle>
          <a:p>
            <a:pPr>
              <a:defRPr/>
            </a:pPr>
            <a:r>
              <a:rPr lang="en-US" altLang="en-US"/>
              <a:t>Charter of Trust:  A far-reaching initiative</a:t>
            </a:r>
            <a:endParaRPr lang="de-DE" altLang="en-US" dirty="0"/>
          </a:p>
        </p:txBody>
      </p:sp>
      <p:sp>
        <p:nvSpPr>
          <p:cNvPr id="4" name="Slide Number Placeholder 5">
            <a:extLst>
              <a:ext uri="{FF2B5EF4-FFF2-40B4-BE49-F238E27FC236}">
                <a16:creationId xmlns:a16="http://schemas.microsoft.com/office/drawing/2014/main" id="{683D4733-C340-46D3-83E6-0C5A3B5C2C57}"/>
              </a:ext>
            </a:extLst>
          </p:cNvPr>
          <p:cNvSpPr>
            <a:spLocks noGrp="1"/>
          </p:cNvSpPr>
          <p:nvPr>
            <p:ph type="sldNum" sz="quarter" idx="12"/>
          </p:nvPr>
        </p:nvSpPr>
        <p:spPr/>
        <p:txBody>
          <a:bodyPr/>
          <a:lstStyle>
            <a:lvl1pPr>
              <a:defRPr/>
            </a:lvl1pPr>
          </a:lstStyle>
          <a:p>
            <a:pPr>
              <a:defRPr/>
            </a:pPr>
            <a:r>
              <a:rPr lang="de-DE" altLang="en-US"/>
              <a:t>Page  </a:t>
            </a:r>
            <a:fld id="{AE259184-ADC6-4871-8C53-62196B9A760A}" type="slidenum">
              <a:rPr lang="de-DE" altLang="en-US" smtClean="0"/>
              <a:pPr>
                <a:defRPr/>
              </a:pPr>
              <a:t>‹#›</a:t>
            </a:fld>
            <a:endParaRPr lang="de-DE" altLang="en-US" dirty="0"/>
          </a:p>
        </p:txBody>
      </p:sp>
    </p:spTree>
    <p:extLst>
      <p:ext uri="{BB962C8B-B14F-4D97-AF65-F5344CB8AC3E}">
        <p14:creationId xmlns:p14="http://schemas.microsoft.com/office/powerpoint/2010/main" val="144236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9CFD9A-80AE-4B60-97F9-914036620F29}"/>
              </a:ext>
            </a:extLst>
          </p:cNvPr>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D46FC2B-E80B-4C87-B6DC-5ACAE33683D4}"/>
              </a:ext>
            </a:extLst>
          </p:cNvPr>
          <p:cNvSpPr>
            <a:spLocks noGrp="1"/>
          </p:cNvSpPr>
          <p:nvPr>
            <p:ph type="dt" sz="half" idx="10"/>
          </p:nvPr>
        </p:nvSpPr>
        <p:spPr/>
        <p:txBody>
          <a:bodyPr/>
          <a:lstStyle>
            <a:lvl1pPr>
              <a:defRPr/>
            </a:lvl1pPr>
          </a:lstStyle>
          <a:p>
            <a:pPr>
              <a:defRPr/>
            </a:pPr>
            <a:r>
              <a:rPr lang="en-US" altLang="en-US"/>
              <a:t>May 4, 2018</a:t>
            </a:r>
            <a:endParaRPr lang="de-DE" altLang="en-US" dirty="0"/>
          </a:p>
        </p:txBody>
      </p:sp>
      <p:sp>
        <p:nvSpPr>
          <p:cNvPr id="4" name="Footer Placeholder 4">
            <a:extLst>
              <a:ext uri="{FF2B5EF4-FFF2-40B4-BE49-F238E27FC236}">
                <a16:creationId xmlns:a16="http://schemas.microsoft.com/office/drawing/2014/main" id="{DB9D83BF-F8B8-4D5B-AD45-529F8D30C8A3}"/>
              </a:ext>
            </a:extLst>
          </p:cNvPr>
          <p:cNvSpPr>
            <a:spLocks noGrp="1"/>
          </p:cNvSpPr>
          <p:nvPr>
            <p:ph type="ftr" sz="quarter" idx="11"/>
          </p:nvPr>
        </p:nvSpPr>
        <p:spPr/>
        <p:txBody>
          <a:bodyPr/>
          <a:lstStyle>
            <a:lvl1pPr>
              <a:defRPr/>
            </a:lvl1pPr>
          </a:lstStyle>
          <a:p>
            <a:pPr>
              <a:defRPr/>
            </a:pPr>
            <a:r>
              <a:rPr lang="en-US" altLang="en-US"/>
              <a:t>Charter of Trust:  A far-reaching initiative</a:t>
            </a:r>
            <a:endParaRPr lang="de-DE" altLang="en-US" dirty="0"/>
          </a:p>
        </p:txBody>
      </p:sp>
      <p:sp>
        <p:nvSpPr>
          <p:cNvPr id="5" name="Slide Number Placeholder 5">
            <a:extLst>
              <a:ext uri="{FF2B5EF4-FFF2-40B4-BE49-F238E27FC236}">
                <a16:creationId xmlns:a16="http://schemas.microsoft.com/office/drawing/2014/main" id="{ADF2AA84-5220-4541-9EA6-DD0339810951}"/>
              </a:ext>
            </a:extLst>
          </p:cNvPr>
          <p:cNvSpPr>
            <a:spLocks noGrp="1"/>
          </p:cNvSpPr>
          <p:nvPr>
            <p:ph type="sldNum" sz="quarter" idx="12"/>
          </p:nvPr>
        </p:nvSpPr>
        <p:spPr/>
        <p:txBody>
          <a:bodyPr/>
          <a:lstStyle>
            <a:lvl1pPr>
              <a:defRPr/>
            </a:lvl1pPr>
          </a:lstStyle>
          <a:p>
            <a:pPr>
              <a:defRPr/>
            </a:pPr>
            <a:r>
              <a:rPr lang="de-DE" altLang="en-US"/>
              <a:t>Page  </a:t>
            </a:r>
            <a:fld id="{D1AF90E4-13C8-4288-B987-9B9BA68CC21A}" type="slidenum">
              <a:rPr lang="de-DE" altLang="en-US" smtClean="0"/>
              <a:pPr>
                <a:defRPr/>
              </a:pPr>
              <a:t>‹#›</a:t>
            </a:fld>
            <a:endParaRPr lang="de-DE" altLang="en-US" dirty="0"/>
          </a:p>
        </p:txBody>
      </p:sp>
    </p:spTree>
    <p:extLst>
      <p:ext uri="{BB962C8B-B14F-4D97-AF65-F5344CB8AC3E}">
        <p14:creationId xmlns:p14="http://schemas.microsoft.com/office/powerpoint/2010/main" val="302356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FA552-F86B-43DB-B75E-6345C17DCECD}"/>
              </a:ext>
            </a:extLst>
          </p:cNvPr>
          <p:cNvSpPr/>
          <p:nvPr userDrawn="1"/>
        </p:nvSpPr>
        <p:spPr>
          <a:xfrm>
            <a:off x="0" y="0"/>
            <a:ext cx="12192000" cy="6858000"/>
          </a:xfrm>
          <a:prstGeom prst="rect">
            <a:avLst/>
          </a:prstGeom>
          <a:gradFill flip="none" rotWithShape="1">
            <a:gsLst>
              <a:gs pos="0">
                <a:srgbClr val="69F5FF"/>
              </a:gs>
              <a:gs pos="85500">
                <a:srgbClr val="00148E"/>
              </a:gs>
              <a:gs pos="58000">
                <a:srgbClr val="69F5FF"/>
              </a:gs>
              <a:gs pos="100000">
                <a:srgbClr val="00031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1027" name="Picture 4" descr="#digital-book">
            <a:extLst>
              <a:ext uri="{FF2B5EF4-FFF2-40B4-BE49-F238E27FC236}">
                <a16:creationId xmlns:a16="http://schemas.microsoft.com/office/drawing/2014/main" id="{A11A52F8-9D15-480A-8BE2-5CEFADF9745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r="43"/>
          <a:stretch>
            <a:fillRect/>
          </a:stretch>
        </p:blipFill>
        <p:spPr bwMode="auto">
          <a:xfrm>
            <a:off x="9805988" y="0"/>
            <a:ext cx="2386012"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78EF4C6F-D3EA-408D-A094-AA715DD7E0D6}"/>
              </a:ext>
            </a:extLst>
          </p:cNvPr>
          <p:cNvSpPr>
            <a:spLocks noGrp="1" noChangeArrowheads="1"/>
          </p:cNvSpPr>
          <p:nvPr>
            <p:ph type="title"/>
          </p:nvPr>
        </p:nvSpPr>
        <p:spPr bwMode="auto">
          <a:xfrm>
            <a:off x="479425" y="220663"/>
            <a:ext cx="110886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2EDB0BD2-62B2-4728-8D1F-92680544B080}"/>
              </a:ext>
            </a:extLst>
          </p:cNvPr>
          <p:cNvSpPr>
            <a:spLocks noGrp="1" noChangeArrowheads="1"/>
          </p:cNvSpPr>
          <p:nvPr>
            <p:ph type="body" idx="1"/>
          </p:nvPr>
        </p:nvSpPr>
        <p:spPr bwMode="auto">
          <a:xfrm>
            <a:off x="479425" y="1341438"/>
            <a:ext cx="11088688"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7C746AE-BCF3-458E-A96A-3B087EFC10F5}"/>
              </a:ext>
            </a:extLst>
          </p:cNvPr>
          <p:cNvSpPr>
            <a:spLocks noGrp="1"/>
          </p:cNvSpPr>
          <p:nvPr>
            <p:ph type="dt" sz="half" idx="2"/>
          </p:nvPr>
        </p:nvSpPr>
        <p:spPr>
          <a:xfrm>
            <a:off x="479425" y="6356350"/>
            <a:ext cx="2160588" cy="365125"/>
          </a:xfrm>
          <a:prstGeom prst="rect">
            <a:avLst/>
          </a:prstGeom>
        </p:spPr>
        <p:txBody>
          <a:bodyPr vert="horz" lIns="91440" tIns="45720" rIns="91440" bIns="45720" rtlCol="0" anchor="ctr"/>
          <a:lstStyle>
            <a:lvl1pPr algn="l" eaLnBrk="1" fontAlgn="auto" hangingPunct="1">
              <a:spcBef>
                <a:spcPts val="0"/>
              </a:spcBef>
              <a:spcAft>
                <a:spcPts val="0"/>
              </a:spcAft>
              <a:defRPr sz="1600" b="1">
                <a:solidFill>
                  <a:schemeClr val="tx1"/>
                </a:solidFill>
                <a:latin typeface="+mn-lt"/>
              </a:defRPr>
            </a:lvl1pPr>
          </a:lstStyle>
          <a:p>
            <a:pPr>
              <a:defRPr/>
            </a:pPr>
            <a:r>
              <a:rPr lang="en-US" altLang="en-US"/>
              <a:t>May 4, 2018</a:t>
            </a:r>
            <a:endParaRPr lang="de-DE" altLang="en-US" dirty="0"/>
          </a:p>
        </p:txBody>
      </p:sp>
      <p:sp>
        <p:nvSpPr>
          <p:cNvPr id="5" name="Footer Placeholder 4">
            <a:extLst>
              <a:ext uri="{FF2B5EF4-FFF2-40B4-BE49-F238E27FC236}">
                <a16:creationId xmlns:a16="http://schemas.microsoft.com/office/drawing/2014/main" id="{4F537F16-0596-4A42-BA24-D521B2084C12}"/>
              </a:ext>
            </a:extLst>
          </p:cNvPr>
          <p:cNvSpPr>
            <a:spLocks noGrp="1"/>
          </p:cNvSpPr>
          <p:nvPr>
            <p:ph type="ftr" sz="quarter" idx="3"/>
          </p:nvPr>
        </p:nvSpPr>
        <p:spPr>
          <a:xfrm>
            <a:off x="2640013" y="6356350"/>
            <a:ext cx="76327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a:solidFill>
                  <a:schemeClr val="tx1"/>
                </a:solidFill>
                <a:latin typeface="+mn-lt"/>
              </a:defRPr>
            </a:lvl1pPr>
          </a:lstStyle>
          <a:p>
            <a:pPr>
              <a:defRPr/>
            </a:pPr>
            <a:r>
              <a:rPr lang="en-US" altLang="en-US"/>
              <a:t>Charter of Trust:  A far-reaching initiative</a:t>
            </a:r>
            <a:endParaRPr lang="de-DE" altLang="en-US" dirty="0"/>
          </a:p>
        </p:txBody>
      </p:sp>
      <p:sp>
        <p:nvSpPr>
          <p:cNvPr id="6" name="Slide Number Placeholder 5">
            <a:extLst>
              <a:ext uri="{FF2B5EF4-FFF2-40B4-BE49-F238E27FC236}">
                <a16:creationId xmlns:a16="http://schemas.microsoft.com/office/drawing/2014/main" id="{50B91AF2-158D-454B-A4B9-C067C64EDF51}"/>
              </a:ext>
            </a:extLst>
          </p:cNvPr>
          <p:cNvSpPr>
            <a:spLocks noGrp="1"/>
          </p:cNvSpPr>
          <p:nvPr>
            <p:ph type="sldNum" sz="quarter" idx="4"/>
          </p:nvPr>
        </p:nvSpPr>
        <p:spPr>
          <a:xfrm>
            <a:off x="10272713" y="6356350"/>
            <a:ext cx="1295400" cy="365125"/>
          </a:xfrm>
          <a:prstGeom prst="rect">
            <a:avLst/>
          </a:prstGeom>
        </p:spPr>
        <p:txBody>
          <a:bodyPr vert="horz" lIns="91440" tIns="45720" rIns="91440" bIns="45720" rtlCol="0" anchor="ctr"/>
          <a:lstStyle>
            <a:lvl1pPr algn="r" eaLnBrk="1" fontAlgn="auto" hangingPunct="1">
              <a:spcBef>
                <a:spcPts val="0"/>
              </a:spcBef>
              <a:spcAft>
                <a:spcPts val="0"/>
              </a:spcAft>
              <a:defRPr sz="1600" b="1">
                <a:solidFill>
                  <a:schemeClr val="tx1"/>
                </a:solidFill>
                <a:latin typeface="+mn-lt"/>
              </a:defRPr>
            </a:lvl1pPr>
          </a:lstStyle>
          <a:p>
            <a:pPr>
              <a:defRPr/>
            </a:pPr>
            <a:r>
              <a:rPr lang="de-DE" altLang="en-US"/>
              <a:t>Page  </a:t>
            </a:r>
            <a:fld id="{DD8AD927-C6A5-4303-ABBB-1A69D55AEA01}" type="slidenum">
              <a:rPr lang="de-DE" altLang="en-US" smtClean="0"/>
              <a:pPr>
                <a:defRPr/>
              </a:pPr>
              <a:t>‹#›</a:t>
            </a:fld>
            <a:endParaRPr lang="de-DE" altLang="en-US" dirty="0"/>
          </a:p>
        </p:txBody>
      </p:sp>
      <p:sp>
        <p:nvSpPr>
          <p:cNvPr id="9" name="Rectangle 8">
            <a:extLst>
              <a:ext uri="{FF2B5EF4-FFF2-40B4-BE49-F238E27FC236}">
                <a16:creationId xmlns:a16="http://schemas.microsoft.com/office/drawing/2014/main" id="{85BA2516-A107-4BE0-9BD2-55E758F29A7C}"/>
              </a:ext>
            </a:extLst>
          </p:cNvPr>
          <p:cNvSpPr/>
          <p:nvPr userDrawn="1"/>
        </p:nvSpPr>
        <p:spPr>
          <a:xfrm>
            <a:off x="3431704" y="6656304"/>
            <a:ext cx="6096000" cy="253916"/>
          </a:xfrm>
          <a:prstGeom prst="rect">
            <a:avLst/>
          </a:prstGeom>
        </p:spPr>
        <p:txBody>
          <a:bodyPr>
            <a:spAutoFit/>
          </a:bodyPr>
          <a:lstStyle/>
          <a:p>
            <a:pPr algn="ctr"/>
            <a:r>
              <a:rPr lang="en-US" sz="1050" b="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©Copyright 2018 Ludmila Morozova-Buss. All Rights Reserved</a:t>
            </a:r>
            <a:endParaRPr lang="en-US" sz="1050" b="0"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0" r:id="rId3"/>
    <p:sldLayoutId id="2147483721" r:id="rId4"/>
    <p:sldLayoutId id="2147483722" r:id="rId5"/>
    <p:sldLayoutId id="2147483723" r:id="rId6"/>
    <p:sldLayoutId id="2147483724" r:id="rId7"/>
    <p:sldLayoutId id="2147483725" r:id="rId8"/>
    <p:sldLayoutId id="2147483726" r:id="rId9"/>
  </p:sldLayoutIdLst>
  <p:hf hdr="0"/>
  <p:txStyles>
    <p:titleStyle>
      <a:lvl1pPr algn="l" rtl="0" eaLnBrk="0" fontAlgn="base" hangingPunct="0">
        <a:lnSpc>
          <a:spcPct val="90000"/>
        </a:lnSpc>
        <a:spcBef>
          <a:spcPct val="0"/>
        </a:spcBef>
        <a:spcAft>
          <a:spcPct val="0"/>
        </a:spcAft>
        <a:defRPr sz="4400" b="1" kern="1200">
          <a:solidFill>
            <a:schemeClr val="bg1"/>
          </a:solidFill>
          <a:effectLst>
            <a:outerShdw blurRad="38100" dist="38100" dir="2700000" algn="tl">
              <a:srgbClr val="000000">
                <a:alpha val="43137"/>
              </a:srgbClr>
            </a:outerShdw>
          </a:effectLst>
          <a:latin typeface="+mn-lt"/>
          <a:ea typeface="+mj-ea"/>
          <a:cs typeface="+mj-cs"/>
        </a:defRPr>
      </a:lvl1pPr>
      <a:lvl2pPr algn="l" rtl="0" eaLnBrk="0" fontAlgn="base" hangingPunct="0">
        <a:lnSpc>
          <a:spcPct val="90000"/>
        </a:lnSpc>
        <a:spcBef>
          <a:spcPct val="0"/>
        </a:spcBef>
        <a:spcAft>
          <a:spcPct val="0"/>
        </a:spcAft>
        <a:defRPr sz="4400" b="1">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b="1">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b="1">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b="1">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457200" indent="-457200" algn="l" rtl="0" eaLnBrk="0" fontAlgn="base" hangingPunct="0">
        <a:spcBef>
          <a:spcPts val="600"/>
        </a:spcBef>
        <a:spcAft>
          <a:spcPts val="600"/>
        </a:spcAft>
        <a:buSzPct val="75000"/>
        <a:buFont typeface="Marlett" pitchFamily="2" charset="2"/>
        <a:buChar char="g"/>
        <a:defRPr sz="4000" kern="1200">
          <a:solidFill>
            <a:srgbClr val="000316"/>
          </a:solidFill>
          <a:latin typeface="+mn-lt"/>
          <a:ea typeface="+mn-ea"/>
          <a:cs typeface="+mn-cs"/>
        </a:defRPr>
      </a:lvl1pPr>
      <a:lvl2pPr marL="914400" indent="-403225" algn="l" rtl="0" eaLnBrk="0" fontAlgn="base" hangingPunct="0">
        <a:spcBef>
          <a:spcPts val="600"/>
        </a:spcBef>
        <a:spcAft>
          <a:spcPts val="600"/>
        </a:spcAft>
        <a:buSzPct val="85000"/>
        <a:buFont typeface="Wingdings" panose="05000000000000000000" pitchFamily="2" charset="2"/>
        <a:buChar char="l"/>
        <a:defRPr sz="3600" kern="1200">
          <a:solidFill>
            <a:srgbClr val="000316"/>
          </a:solidFill>
          <a:latin typeface="+mn-lt"/>
          <a:ea typeface="+mn-ea"/>
          <a:cs typeface="+mn-cs"/>
        </a:defRPr>
      </a:lvl2pPr>
      <a:lvl3pPr marL="1371600" indent="-457200" algn="l" rtl="0" eaLnBrk="0" fontAlgn="base" hangingPunct="0">
        <a:spcBef>
          <a:spcPts val="600"/>
        </a:spcBef>
        <a:spcAft>
          <a:spcPts val="600"/>
        </a:spcAft>
        <a:buFont typeface="Wingdings" panose="05000000000000000000" pitchFamily="2" charset="2"/>
        <a:buChar char="ü"/>
        <a:defRPr sz="3200" kern="1200">
          <a:solidFill>
            <a:srgbClr val="000316"/>
          </a:solidFill>
          <a:latin typeface="+mn-lt"/>
          <a:ea typeface="+mn-ea"/>
          <a:cs typeface="+mn-cs"/>
        </a:defRPr>
      </a:lvl3pPr>
      <a:lvl4pPr marL="1774825" indent="-395288" algn="l" rtl="0" eaLnBrk="0" fontAlgn="base" hangingPunct="0">
        <a:spcBef>
          <a:spcPts val="600"/>
        </a:spcBef>
        <a:spcAft>
          <a:spcPts val="600"/>
        </a:spcAft>
        <a:buFont typeface="Wingdings" panose="05000000000000000000" pitchFamily="2" charset="2"/>
        <a:buChar char="n"/>
        <a:defRPr sz="2800" kern="1200">
          <a:solidFill>
            <a:srgbClr val="000316"/>
          </a:solidFill>
          <a:latin typeface="+mn-lt"/>
          <a:ea typeface="+mn-ea"/>
          <a:cs typeface="+mn-cs"/>
        </a:defRPr>
      </a:lvl4pPr>
      <a:lvl5pPr marL="2057400" indent="-344488" algn="l" rtl="0" eaLnBrk="0" fontAlgn="base" hangingPunct="0">
        <a:spcBef>
          <a:spcPts val="600"/>
        </a:spcBef>
        <a:spcAft>
          <a:spcPts val="600"/>
        </a:spcAft>
        <a:buFont typeface="Wingdings" panose="05000000000000000000" pitchFamily="2" charset="2"/>
        <a:buChar char="l"/>
        <a:defRPr sz="2800" kern="1200">
          <a:solidFill>
            <a:srgbClr val="00031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3.png"/><Relationship Id="rId18" Type="http://schemas.openxmlformats.org/officeDocument/2006/relationships/slide" Target="slide13.xml"/><Relationship Id="rId26" Type="http://schemas.openxmlformats.org/officeDocument/2006/relationships/image" Target="../media/image4.jpg"/><Relationship Id="rId3" Type="http://schemas.openxmlformats.org/officeDocument/2006/relationships/image" Target="../media/image8.png"/><Relationship Id="rId21"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slide" Target="slide18.xml"/><Relationship Id="rId17" Type="http://schemas.openxmlformats.org/officeDocument/2006/relationships/image" Target="../media/image15.png"/><Relationship Id="rId25" Type="http://schemas.openxmlformats.org/officeDocument/2006/relationships/image" Target="../media/image19.png"/><Relationship Id="rId2" Type="http://schemas.openxmlformats.org/officeDocument/2006/relationships/slide" Target="slide11.xml"/><Relationship Id="rId16" Type="http://schemas.openxmlformats.org/officeDocument/2006/relationships/slide" Target="slide12.xml"/><Relationship Id="rId20" Type="http://schemas.openxmlformats.org/officeDocument/2006/relationships/slide" Target="slide14.xml"/><Relationship Id="rId1" Type="http://schemas.openxmlformats.org/officeDocument/2006/relationships/slideLayout" Target="../slideLayouts/slideLayout9.xml"/><Relationship Id="rId6" Type="http://schemas.openxmlformats.org/officeDocument/2006/relationships/slide" Target="slide9.xml"/><Relationship Id="rId11" Type="http://schemas.openxmlformats.org/officeDocument/2006/relationships/image" Target="../media/image12.png"/><Relationship Id="rId24" Type="http://schemas.openxmlformats.org/officeDocument/2006/relationships/slide" Target="slide15.xml"/><Relationship Id="rId5" Type="http://schemas.openxmlformats.org/officeDocument/2006/relationships/image" Target="../media/image9.png"/><Relationship Id="rId15" Type="http://schemas.openxmlformats.org/officeDocument/2006/relationships/image" Target="../media/image14.png"/><Relationship Id="rId23" Type="http://schemas.openxmlformats.org/officeDocument/2006/relationships/image" Target="../media/image18.png"/><Relationship Id="rId10" Type="http://schemas.openxmlformats.org/officeDocument/2006/relationships/slide" Target="slide7.xml"/><Relationship Id="rId19" Type="http://schemas.openxmlformats.org/officeDocument/2006/relationships/image" Target="../media/image16.png"/><Relationship Id="rId4" Type="http://schemas.openxmlformats.org/officeDocument/2006/relationships/slide" Target="slide10.xml"/><Relationship Id="rId9" Type="http://schemas.openxmlformats.org/officeDocument/2006/relationships/image" Target="../media/image11.png"/><Relationship Id="rId14" Type="http://schemas.openxmlformats.org/officeDocument/2006/relationships/slide" Target="slide16.xml"/><Relationship Id="rId22" Type="http://schemas.openxmlformats.org/officeDocument/2006/relationships/slide" Target="slide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05F9C-6754-4455-9D5A-0C59AE5B8F4D}"/>
              </a:ext>
            </a:extLst>
          </p:cNvPr>
          <p:cNvSpPr>
            <a:spLocks noGrp="1"/>
          </p:cNvSpPr>
          <p:nvPr>
            <p:ph type="subTitle" idx="1"/>
          </p:nvPr>
        </p:nvSpPr>
        <p:spPr>
          <a:xfrm>
            <a:off x="550863" y="4127500"/>
            <a:ext cx="6732587" cy="2038350"/>
          </a:xfrm>
        </p:spPr>
        <p:txBody>
          <a:bodyPr rtlCol="0">
            <a:normAutofit/>
          </a:bodyPr>
          <a:lstStyle/>
          <a:p>
            <a:pPr eaLnBrk="1" fontAlgn="auto" hangingPunct="1">
              <a:lnSpc>
                <a:spcPct val="120000"/>
              </a:lnSpc>
              <a:defRPr/>
            </a:pPr>
            <a:r>
              <a:rPr lang="en-US" b="1" dirty="0"/>
              <a:t>Ludmila Morozova-Buss</a:t>
            </a:r>
            <a:br>
              <a:rPr lang="en-US" sz="2000" b="1" dirty="0"/>
            </a:br>
            <a:r>
              <a:rPr lang="en-US" sz="2000" b="1" dirty="0"/>
              <a:t>Berlin, Germany</a:t>
            </a:r>
          </a:p>
        </p:txBody>
      </p:sp>
      <p:pic>
        <p:nvPicPr>
          <p:cNvPr id="9" name="Picture 8">
            <a:extLst>
              <a:ext uri="{FF2B5EF4-FFF2-40B4-BE49-F238E27FC236}">
                <a16:creationId xmlns:a16="http://schemas.microsoft.com/office/drawing/2014/main" id="{CC3EF93D-D965-47B3-8D28-AA89449B9DA5}"/>
              </a:ext>
            </a:extLst>
          </p:cNvPr>
          <p:cNvPicPr>
            <a:picLocks noChangeAspect="1"/>
          </p:cNvPicPr>
          <p:nvPr/>
        </p:nvPicPr>
        <p:blipFill>
          <a:blip r:embed="rId2"/>
          <a:stretch>
            <a:fillRect/>
          </a:stretch>
        </p:blipFill>
        <p:spPr>
          <a:xfrm>
            <a:off x="0" y="0"/>
            <a:ext cx="3902968" cy="1300989"/>
          </a:xfrm>
          <a:prstGeom prst="snip2DiagRect">
            <a:avLst/>
          </a:prstGeom>
          <a:scene3d>
            <a:camera prst="orthographicFront"/>
            <a:lightRig rig="threePt" dir="t"/>
          </a:scene3d>
          <a:sp3d>
            <a:bevelT w="114300"/>
          </a:sp3d>
        </p:spPr>
      </p:pic>
      <p:pic>
        <p:nvPicPr>
          <p:cNvPr id="10" name="Picture 9" descr="A close up of a logo&#10;&#10;Description generated with high confidence">
            <a:extLst>
              <a:ext uri="{FF2B5EF4-FFF2-40B4-BE49-F238E27FC236}">
                <a16:creationId xmlns:a16="http://schemas.microsoft.com/office/drawing/2014/main" id="{93FA239D-3FC8-4D20-B672-F7FB922C836E}"/>
              </a:ext>
            </a:extLst>
          </p:cNvPr>
          <p:cNvPicPr>
            <a:picLocks noChangeAspect="1"/>
          </p:cNvPicPr>
          <p:nvPr/>
        </p:nvPicPr>
        <p:blipFill rotWithShape="1">
          <a:blip r:embed="rId3">
            <a:extLst>
              <a:ext uri="{28A0092B-C50C-407E-A947-70E740481C1C}">
                <a14:useLocalDpi xmlns:a14="http://schemas.microsoft.com/office/drawing/2010/main" val="0"/>
              </a:ext>
            </a:extLst>
          </a:blip>
          <a:srcRect l="8693" t="1436" r="15950" b="154"/>
          <a:stretch/>
        </p:blipFill>
        <p:spPr>
          <a:xfrm>
            <a:off x="8904312" y="1844675"/>
            <a:ext cx="2915955" cy="1978168"/>
          </a:xfrm>
          <a:prstGeom prst="roundRect">
            <a:avLst/>
          </a:prstGeom>
          <a:effectLst>
            <a:outerShdw dist="25400" dir="2700000" algn="ctr" rotWithShape="0">
              <a:schemeClr val="bg1"/>
            </a:outerShdw>
          </a:effectLst>
        </p:spPr>
      </p:pic>
      <p:sp>
        <p:nvSpPr>
          <p:cNvPr id="5125" name="TextBox 1">
            <a:extLst>
              <a:ext uri="{FF2B5EF4-FFF2-40B4-BE49-F238E27FC236}">
                <a16:creationId xmlns:a16="http://schemas.microsoft.com/office/drawing/2014/main" id="{94AD0C48-0B56-4B5D-858C-849B953692E2}"/>
              </a:ext>
            </a:extLst>
          </p:cNvPr>
          <p:cNvSpPr txBox="1">
            <a:spLocks noChangeArrowheads="1"/>
          </p:cNvSpPr>
          <p:nvPr/>
        </p:nvSpPr>
        <p:spPr bwMode="auto">
          <a:xfrm>
            <a:off x="479425" y="1844675"/>
            <a:ext cx="8893175" cy="2124075"/>
          </a:xfrm>
          <a:prstGeom prst="rect">
            <a:avLst/>
          </a:prstGeom>
          <a:noFill/>
          <a:ln>
            <a:noFill/>
          </a:ln>
          <a:effectLst>
            <a:outerShdw dist="381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6600" b="1"/>
              <a:t>Charter of Trust: </a:t>
            </a:r>
            <a:br>
              <a:rPr lang="en-US" altLang="en-US" sz="6600" b="1"/>
            </a:br>
            <a:r>
              <a:rPr lang="en-US" altLang="en-US" sz="6600" b="1"/>
              <a:t>a far-reaching initiative</a:t>
            </a:r>
          </a:p>
        </p:txBody>
      </p:sp>
      <p:sp>
        <p:nvSpPr>
          <p:cNvPr id="2" name="Date Placeholder 1">
            <a:extLst>
              <a:ext uri="{FF2B5EF4-FFF2-40B4-BE49-F238E27FC236}">
                <a16:creationId xmlns:a16="http://schemas.microsoft.com/office/drawing/2014/main" id="{2EF2DE16-03EC-4B85-84A2-9F5BD40FCEC7}"/>
              </a:ext>
            </a:extLst>
          </p:cNvPr>
          <p:cNvSpPr>
            <a:spLocks noGrp="1"/>
          </p:cNvSpPr>
          <p:nvPr>
            <p:ph type="dt" sz="quarter" idx="10"/>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88A45D9C-885E-4608-B2D3-3A0548CE5E73}"/>
              </a:ext>
            </a:extLst>
          </p:cNvPr>
          <p:cNvSpPr>
            <a:spLocks noGrp="1"/>
          </p:cNvSpPr>
          <p:nvPr>
            <p:ph type="ftr" sz="quarter" idx="11"/>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19BCE1CD-5405-4997-B404-2C65F9399206}"/>
              </a:ext>
            </a:extLst>
          </p:cNvPr>
          <p:cNvSpPr>
            <a:spLocks noGrp="1"/>
          </p:cNvSpPr>
          <p:nvPr>
            <p:ph type="sldNum" sz="quarter" idx="12"/>
          </p:nvPr>
        </p:nvSpPr>
        <p:spPr/>
        <p:txBody>
          <a:bodyPr/>
          <a:lstStyle/>
          <a:p>
            <a:pPr>
              <a:defRPr/>
            </a:pPr>
            <a:r>
              <a:rPr lang="de-DE" altLang="en-US"/>
              <a:t>Page  </a:t>
            </a:r>
            <a:fld id="{A044E920-ED7C-4D9F-A727-924EC87EA45D}" type="slidenum">
              <a:rPr lang="de-DE" altLang="en-US" smtClean="0"/>
              <a:pPr>
                <a:defRPr/>
              </a:pPr>
              <a:t>1</a:t>
            </a:fld>
            <a:endParaRPr lang="de-DE"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45FFE69-8506-4E1F-AAE2-A74D4545A55F}"/>
              </a:ext>
            </a:extLst>
          </p:cNvPr>
          <p:cNvSpPr>
            <a:spLocks noGrp="1" noChangeArrowheads="1"/>
          </p:cNvSpPr>
          <p:nvPr>
            <p:ph type="title"/>
          </p:nvPr>
        </p:nvSpPr>
        <p:spPr/>
        <p:txBody>
          <a:bodyPr/>
          <a:lstStyle/>
          <a:p>
            <a:pPr eaLnBrk="1" hangingPunct="1">
              <a:defRPr/>
            </a:pPr>
            <a:r>
              <a:rPr lang="en-US" altLang="en-US"/>
              <a:t>Charter of Trust Partner:  Allianz</a:t>
            </a:r>
          </a:p>
        </p:txBody>
      </p:sp>
      <p:sp>
        <p:nvSpPr>
          <p:cNvPr id="18435" name="Content Placeholder 2">
            <a:extLst>
              <a:ext uri="{FF2B5EF4-FFF2-40B4-BE49-F238E27FC236}">
                <a16:creationId xmlns:a16="http://schemas.microsoft.com/office/drawing/2014/main" id="{99742A67-534D-4B2F-B311-3D8068044362}"/>
              </a:ext>
            </a:extLst>
          </p:cNvPr>
          <p:cNvSpPr>
            <a:spLocks noGrp="1" noChangeArrowheads="1"/>
          </p:cNvSpPr>
          <p:nvPr>
            <p:ph idx="4294967295"/>
          </p:nvPr>
        </p:nvSpPr>
        <p:spPr>
          <a:xfrm>
            <a:off x="479425" y="1341438"/>
            <a:ext cx="11520488" cy="4835525"/>
          </a:xfrm>
        </p:spPr>
        <p:txBody>
          <a:bodyPr/>
          <a:lstStyle/>
          <a:p>
            <a:r>
              <a:rPr lang="en-US" altLang="en-US"/>
              <a:t>Allianz SE  ALV: (ETR) </a:t>
            </a:r>
          </a:p>
          <a:p>
            <a:r>
              <a:rPr lang="en-US" altLang="en-US"/>
              <a:t>HQ:  Munich, Germany </a:t>
            </a:r>
          </a:p>
          <a:p>
            <a:pPr lvl="1"/>
            <a:r>
              <a:rPr lang="en-US" altLang="en-US"/>
              <a:t>Founded in Berlin on 5 February 1890! Allianz is a European financial services company.  </a:t>
            </a:r>
            <a:br>
              <a:rPr lang="en-US" altLang="en-US"/>
            </a:br>
            <a:r>
              <a:rPr lang="en-US" altLang="en-US"/>
              <a:t>Its core businesses are insurance and asset management.</a:t>
            </a:r>
          </a:p>
          <a:p>
            <a:r>
              <a:rPr lang="en-US" altLang="en-US"/>
              <a:t>Website:  www.allianz.com</a:t>
            </a:r>
          </a:p>
        </p:txBody>
      </p:sp>
      <p:pic>
        <p:nvPicPr>
          <p:cNvPr id="18436" name="Picture 6" descr="A close up of a sign&#10;&#10;Description generated with high confidence">
            <a:extLst>
              <a:ext uri="{FF2B5EF4-FFF2-40B4-BE49-F238E27FC236}">
                <a16:creationId xmlns:a16="http://schemas.microsoft.com/office/drawing/2014/main" id="{ABABA5E1-782D-4CF0-A9AE-6C7F41432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484313"/>
            <a:ext cx="4456112" cy="1152525"/>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5C56871D-FB20-4E53-AB57-3B0A32213459}"/>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F47EF5E3-97BA-4F07-BC02-379F05C54204}"/>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399FC969-08A2-425E-BD45-D6A795FEA5A4}"/>
              </a:ext>
            </a:extLst>
          </p:cNvPr>
          <p:cNvSpPr>
            <a:spLocks noGrp="1"/>
          </p:cNvSpPr>
          <p:nvPr>
            <p:ph type="sldNum" sz="quarter" idx="16"/>
          </p:nvPr>
        </p:nvSpPr>
        <p:spPr/>
        <p:txBody>
          <a:bodyPr/>
          <a:lstStyle/>
          <a:p>
            <a:pPr>
              <a:defRPr/>
            </a:pPr>
            <a:r>
              <a:rPr lang="de-DE" altLang="en-US"/>
              <a:t>Page  </a:t>
            </a:r>
            <a:fld id="{F4A4FE0F-28FF-4795-9B32-311C363C5E06}" type="slidenum">
              <a:rPr lang="de-DE" altLang="en-US" smtClean="0"/>
              <a:pPr>
                <a:defRPr/>
              </a:pPr>
              <a:t>10</a:t>
            </a:fld>
            <a:endParaRPr lang="de-DE" altLang="en-US" dirty="0"/>
          </a:p>
        </p:txBody>
      </p:sp>
      <p:sp>
        <p:nvSpPr>
          <p:cNvPr id="12" name="Action Button: Return 11">
            <a:hlinkClick r:id="rId4" action="ppaction://hlinksldjump" highlightClick="1"/>
            <a:extLst>
              <a:ext uri="{FF2B5EF4-FFF2-40B4-BE49-F238E27FC236}">
                <a16:creationId xmlns:a16="http://schemas.microsoft.com/office/drawing/2014/main" id="{03C71733-F2FD-430D-BA85-D08345CD767D}"/>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319AFFD-71E0-4E97-9179-9AAC7E6B625C}"/>
              </a:ext>
            </a:extLst>
          </p:cNvPr>
          <p:cNvSpPr>
            <a:spLocks noGrp="1" noChangeArrowheads="1"/>
          </p:cNvSpPr>
          <p:nvPr>
            <p:ph type="title"/>
          </p:nvPr>
        </p:nvSpPr>
        <p:spPr/>
        <p:txBody>
          <a:bodyPr/>
          <a:lstStyle/>
          <a:p>
            <a:pPr eaLnBrk="1" hangingPunct="1">
              <a:defRPr/>
            </a:pPr>
            <a:r>
              <a:rPr lang="en-US" altLang="en-US"/>
              <a:t>Charter of Trust Partner:  Atos</a:t>
            </a:r>
          </a:p>
        </p:txBody>
      </p:sp>
      <p:sp>
        <p:nvSpPr>
          <p:cNvPr id="20483" name="Content Placeholder 2">
            <a:extLst>
              <a:ext uri="{FF2B5EF4-FFF2-40B4-BE49-F238E27FC236}">
                <a16:creationId xmlns:a16="http://schemas.microsoft.com/office/drawing/2014/main" id="{7B2F886A-9300-49A6-92C5-677F4661FBC3}"/>
              </a:ext>
            </a:extLst>
          </p:cNvPr>
          <p:cNvSpPr>
            <a:spLocks noGrp="1" noChangeArrowheads="1"/>
          </p:cNvSpPr>
          <p:nvPr>
            <p:ph idx="4294967295"/>
          </p:nvPr>
        </p:nvSpPr>
        <p:spPr/>
        <p:txBody>
          <a:bodyPr/>
          <a:lstStyle/>
          <a:p>
            <a:r>
              <a:rPr lang="en-US" altLang="en-US"/>
              <a:t>Atos Corporation  AXI: (FRA)</a:t>
            </a:r>
          </a:p>
          <a:p>
            <a:r>
              <a:rPr lang="en-US" altLang="en-US"/>
              <a:t>HQ:  Bezons, France</a:t>
            </a:r>
          </a:p>
          <a:p>
            <a:pPr lvl="1"/>
            <a:r>
              <a:rPr lang="en-US" altLang="en-US"/>
              <a:t>European IT services corporation specializing in hi-tech transactional services, unified communications, cloud, big data and cybersecurity services. Atos operates worldwide.</a:t>
            </a:r>
          </a:p>
          <a:p>
            <a:r>
              <a:rPr lang="en-US" altLang="en-US"/>
              <a:t>Website:   www.atos.net/en</a:t>
            </a:r>
          </a:p>
          <a:p>
            <a:endParaRPr lang="en-US" altLang="en-US"/>
          </a:p>
        </p:txBody>
      </p:sp>
      <p:pic>
        <p:nvPicPr>
          <p:cNvPr id="20484" name="Picture 8">
            <a:extLst>
              <a:ext uri="{FF2B5EF4-FFF2-40B4-BE49-F238E27FC236}">
                <a16:creationId xmlns:a16="http://schemas.microsoft.com/office/drawing/2014/main" id="{70139DE0-D5CA-4DB6-8930-E7D04084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1404938"/>
            <a:ext cx="3444875" cy="1154112"/>
          </a:xfrm>
          <a:prstGeom prst="rect">
            <a:avLst/>
          </a:prstGeom>
          <a:noFill/>
          <a:ln>
            <a:noFill/>
          </a:ln>
          <a:effectLst>
            <a:outerShdw dist="381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BBBD484-B818-45C3-9C8D-534B2CCD7459}"/>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1CAB2794-3223-444D-AE8E-CFBFC8BF3440}"/>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AB7F9548-095D-483E-8B7A-4AA60E6C1317}"/>
              </a:ext>
            </a:extLst>
          </p:cNvPr>
          <p:cNvSpPr>
            <a:spLocks noGrp="1"/>
          </p:cNvSpPr>
          <p:nvPr>
            <p:ph type="sldNum" sz="quarter" idx="16"/>
          </p:nvPr>
        </p:nvSpPr>
        <p:spPr/>
        <p:txBody>
          <a:bodyPr/>
          <a:lstStyle/>
          <a:p>
            <a:pPr>
              <a:defRPr/>
            </a:pPr>
            <a:r>
              <a:rPr lang="de-DE" altLang="en-US"/>
              <a:t>Page  </a:t>
            </a:r>
            <a:fld id="{D57B723F-7554-4123-8382-E0E1B9B9369F}" type="slidenum">
              <a:rPr lang="de-DE" altLang="en-US" smtClean="0"/>
              <a:pPr>
                <a:defRPr/>
              </a:pPr>
              <a:t>11</a:t>
            </a:fld>
            <a:endParaRPr lang="de-DE" altLang="en-US" dirty="0"/>
          </a:p>
        </p:txBody>
      </p:sp>
      <p:sp>
        <p:nvSpPr>
          <p:cNvPr id="12" name="Action Button: Return 11">
            <a:hlinkClick r:id="rId4" action="ppaction://hlinksldjump" highlightClick="1"/>
            <a:extLst>
              <a:ext uri="{FF2B5EF4-FFF2-40B4-BE49-F238E27FC236}">
                <a16:creationId xmlns:a16="http://schemas.microsoft.com/office/drawing/2014/main" id="{A5126B79-EE77-41AF-B3EC-A0D76D256656}"/>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319AFFD-71E0-4E97-9179-9AAC7E6B625C}"/>
              </a:ext>
            </a:extLst>
          </p:cNvPr>
          <p:cNvSpPr>
            <a:spLocks noGrp="1" noChangeArrowheads="1"/>
          </p:cNvSpPr>
          <p:nvPr>
            <p:ph type="title"/>
          </p:nvPr>
        </p:nvSpPr>
        <p:spPr/>
        <p:txBody>
          <a:bodyPr/>
          <a:lstStyle/>
          <a:p>
            <a:pPr eaLnBrk="1" hangingPunct="1">
              <a:defRPr/>
            </a:pPr>
            <a:r>
              <a:rPr lang="en-US" altLang="en-US" dirty="0"/>
              <a:t>Charter of Trust Partner:  Daimler</a:t>
            </a:r>
          </a:p>
        </p:txBody>
      </p:sp>
      <p:sp>
        <p:nvSpPr>
          <p:cNvPr id="22531" name="Content Placeholder 2">
            <a:extLst>
              <a:ext uri="{FF2B5EF4-FFF2-40B4-BE49-F238E27FC236}">
                <a16:creationId xmlns:a16="http://schemas.microsoft.com/office/drawing/2014/main" id="{E8EF69B8-B1B0-404B-BC7F-28D9D2C0E49E}"/>
              </a:ext>
            </a:extLst>
          </p:cNvPr>
          <p:cNvSpPr>
            <a:spLocks noGrp="1" noChangeArrowheads="1"/>
          </p:cNvSpPr>
          <p:nvPr>
            <p:ph idx="4294967295"/>
          </p:nvPr>
        </p:nvSpPr>
        <p:spPr/>
        <p:txBody>
          <a:bodyPr/>
          <a:lstStyle/>
          <a:p>
            <a:r>
              <a:rPr lang="en-US" altLang="en-US" sz="3600"/>
              <a:t>The Daimler Group DAI: (FWB); DAX</a:t>
            </a:r>
          </a:p>
          <a:p>
            <a:r>
              <a:rPr lang="en-US" altLang="en-US" sz="3600"/>
              <a:t>HQ: Stuttgart, Germany</a:t>
            </a:r>
          </a:p>
          <a:p>
            <a:pPr lvl="1"/>
            <a:r>
              <a:rPr lang="en-US" altLang="en-US" sz="3200"/>
              <a:t>One of the world’s biggest producers of premium cars and the world's biggest manufacturer of commercial vehicles with a global reach. The Daimler Group provides financing, leasing, fleet management, insurance and innovative mobility services.</a:t>
            </a:r>
          </a:p>
          <a:p>
            <a:r>
              <a:rPr lang="en-US" altLang="en-US" sz="3600"/>
              <a:t>Website:   www.daimler.com</a:t>
            </a:r>
          </a:p>
          <a:p>
            <a:endParaRPr lang="en-US" altLang="en-US" sz="3600"/>
          </a:p>
        </p:txBody>
      </p:sp>
      <p:pic>
        <p:nvPicPr>
          <p:cNvPr id="22532" name="Picture 24" descr="A picture containing light, traffic, lit, outdoor&#10;&#10;Description generated with very high confidence">
            <a:extLst>
              <a:ext uri="{FF2B5EF4-FFF2-40B4-BE49-F238E27FC236}">
                <a16:creationId xmlns:a16="http://schemas.microsoft.com/office/drawing/2014/main" id="{B2AC1D2F-F4B0-4441-A4F7-7E740EAF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3" y="1765300"/>
            <a:ext cx="4144962" cy="576263"/>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3E98F491-E266-4184-AA22-2E5BFBFA9C76}"/>
              </a:ext>
            </a:extLst>
          </p:cNvPr>
          <p:cNvSpPr>
            <a:spLocks noGrp="1"/>
          </p:cNvSpPr>
          <p:nvPr>
            <p:ph type="dt" sz="quarter" idx="14"/>
          </p:nvPr>
        </p:nvSpPr>
        <p:spPr/>
        <p:txBody>
          <a:bodyPr/>
          <a:lstStyle/>
          <a:p>
            <a:pPr>
              <a:defRPr/>
            </a:pPr>
            <a:r>
              <a:rPr lang="en-US" altLang="en-US"/>
              <a:t>May 4, 2018</a:t>
            </a:r>
            <a:endParaRPr lang="de-DE" altLang="en-US" dirty="0"/>
          </a:p>
        </p:txBody>
      </p:sp>
      <p:sp>
        <p:nvSpPr>
          <p:cNvPr id="5" name="Footer Placeholder 4">
            <a:extLst>
              <a:ext uri="{FF2B5EF4-FFF2-40B4-BE49-F238E27FC236}">
                <a16:creationId xmlns:a16="http://schemas.microsoft.com/office/drawing/2014/main" id="{C6A5A399-0CB7-4CE3-B286-71052C6A457E}"/>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6" name="Slide Number Placeholder 5">
            <a:extLst>
              <a:ext uri="{FF2B5EF4-FFF2-40B4-BE49-F238E27FC236}">
                <a16:creationId xmlns:a16="http://schemas.microsoft.com/office/drawing/2014/main" id="{A449F5B9-98C3-4349-BCE5-2252395E3B9C}"/>
              </a:ext>
            </a:extLst>
          </p:cNvPr>
          <p:cNvSpPr>
            <a:spLocks noGrp="1"/>
          </p:cNvSpPr>
          <p:nvPr>
            <p:ph type="sldNum" sz="quarter" idx="16"/>
          </p:nvPr>
        </p:nvSpPr>
        <p:spPr/>
        <p:txBody>
          <a:bodyPr/>
          <a:lstStyle/>
          <a:p>
            <a:pPr>
              <a:defRPr/>
            </a:pPr>
            <a:r>
              <a:rPr lang="de-DE" altLang="en-US"/>
              <a:t>Page  </a:t>
            </a:r>
            <a:fld id="{826E1389-9AC6-43D2-8266-0DAC0201D784}" type="slidenum">
              <a:rPr lang="de-DE" altLang="en-US" smtClean="0"/>
              <a:pPr>
                <a:defRPr/>
              </a:pPr>
              <a:t>12</a:t>
            </a:fld>
            <a:endParaRPr lang="de-DE" altLang="en-US" dirty="0"/>
          </a:p>
        </p:txBody>
      </p:sp>
      <p:sp>
        <p:nvSpPr>
          <p:cNvPr id="15" name="Action Button: Return 14">
            <a:hlinkClick r:id="rId4" action="ppaction://hlinksldjump" highlightClick="1"/>
            <a:extLst>
              <a:ext uri="{FF2B5EF4-FFF2-40B4-BE49-F238E27FC236}">
                <a16:creationId xmlns:a16="http://schemas.microsoft.com/office/drawing/2014/main" id="{3CFFBE9D-BD5C-4D49-A661-E8EE701143BD}"/>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319AFFD-71E0-4E97-9179-9AAC7E6B625C}"/>
              </a:ext>
            </a:extLst>
          </p:cNvPr>
          <p:cNvSpPr>
            <a:spLocks noGrp="1" noChangeArrowheads="1"/>
          </p:cNvSpPr>
          <p:nvPr>
            <p:ph type="title"/>
          </p:nvPr>
        </p:nvSpPr>
        <p:spPr/>
        <p:txBody>
          <a:bodyPr/>
          <a:lstStyle/>
          <a:p>
            <a:pPr eaLnBrk="1" hangingPunct="1">
              <a:defRPr/>
            </a:pPr>
            <a:r>
              <a:rPr lang="en-US" altLang="en-US" dirty="0"/>
              <a:t>Charter of Trust Partner:  IBM</a:t>
            </a:r>
          </a:p>
        </p:txBody>
      </p:sp>
      <p:sp>
        <p:nvSpPr>
          <p:cNvPr id="24579" name="Content Placeholder 2">
            <a:extLst>
              <a:ext uri="{FF2B5EF4-FFF2-40B4-BE49-F238E27FC236}">
                <a16:creationId xmlns:a16="http://schemas.microsoft.com/office/drawing/2014/main" id="{6522D72B-7E95-4C6A-9868-78E9C250952D}"/>
              </a:ext>
            </a:extLst>
          </p:cNvPr>
          <p:cNvSpPr>
            <a:spLocks noGrp="1" noChangeArrowheads="1"/>
          </p:cNvSpPr>
          <p:nvPr>
            <p:ph idx="4294967295"/>
          </p:nvPr>
        </p:nvSpPr>
        <p:spPr/>
        <p:txBody>
          <a:bodyPr/>
          <a:lstStyle/>
          <a:p>
            <a:r>
              <a:rPr lang="en-US" altLang="en-US" sz="3600"/>
              <a:t>International Business Machines Corporation IBM: (NYSE) DJIA; S&amp;P 100; S&amp;P 500</a:t>
            </a:r>
          </a:p>
          <a:p>
            <a:r>
              <a:rPr lang="en-US" altLang="en-US" sz="3600"/>
              <a:t>HQ: Armonk, NY, United States</a:t>
            </a:r>
          </a:p>
          <a:p>
            <a:pPr lvl="1"/>
            <a:r>
              <a:rPr lang="en-US" altLang="en-US" sz="3200"/>
              <a:t>American multinational technology company, with operations in over 170 countries. Big Blue, is one of 30 companies included in the Dow Jones Industrial Average.</a:t>
            </a:r>
          </a:p>
          <a:p>
            <a:r>
              <a:rPr lang="en-US" altLang="en-US" sz="3600"/>
              <a:t>Website:  www.ibm.com</a:t>
            </a:r>
          </a:p>
        </p:txBody>
      </p:sp>
      <p:pic>
        <p:nvPicPr>
          <p:cNvPr id="24580" name="Graphic 25">
            <a:extLst>
              <a:ext uri="{FF2B5EF4-FFF2-40B4-BE49-F238E27FC236}">
                <a16:creationId xmlns:a16="http://schemas.microsoft.com/office/drawing/2014/main" id="{D741ABB8-B16B-4770-879A-FC5BC1B59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563" y="2060575"/>
            <a:ext cx="2881312" cy="1152525"/>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B94CE9B-847E-406A-A88D-A0E8E0813E53}"/>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7382167D-AA58-4948-A016-0E64239D1552}"/>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501A0C55-A43E-4F61-9999-716B154A7BAA}"/>
              </a:ext>
            </a:extLst>
          </p:cNvPr>
          <p:cNvSpPr>
            <a:spLocks noGrp="1"/>
          </p:cNvSpPr>
          <p:nvPr>
            <p:ph type="sldNum" sz="quarter" idx="16"/>
          </p:nvPr>
        </p:nvSpPr>
        <p:spPr/>
        <p:txBody>
          <a:bodyPr/>
          <a:lstStyle/>
          <a:p>
            <a:pPr>
              <a:defRPr/>
            </a:pPr>
            <a:r>
              <a:rPr lang="de-DE" altLang="en-US"/>
              <a:t>Page  </a:t>
            </a:r>
            <a:fld id="{C17B45C5-DC78-4FB5-8954-DA09DA49CB46}" type="slidenum">
              <a:rPr lang="de-DE" altLang="en-US" smtClean="0"/>
              <a:pPr>
                <a:defRPr/>
              </a:pPr>
              <a:t>13</a:t>
            </a:fld>
            <a:endParaRPr lang="de-DE" altLang="en-US" dirty="0"/>
          </a:p>
        </p:txBody>
      </p:sp>
      <p:sp>
        <p:nvSpPr>
          <p:cNvPr id="13" name="Action Button: Return 12">
            <a:hlinkClick r:id="rId4" action="ppaction://hlinksldjump" highlightClick="1"/>
            <a:extLst>
              <a:ext uri="{FF2B5EF4-FFF2-40B4-BE49-F238E27FC236}">
                <a16:creationId xmlns:a16="http://schemas.microsoft.com/office/drawing/2014/main" id="{CA9D184A-48F0-41A7-845A-F4DC96C0812A}"/>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613BCB2-051F-4324-A39B-4E3C4B0B62A6}"/>
              </a:ext>
            </a:extLst>
          </p:cNvPr>
          <p:cNvSpPr>
            <a:spLocks noGrp="1" noChangeArrowheads="1"/>
          </p:cNvSpPr>
          <p:nvPr>
            <p:ph type="title"/>
          </p:nvPr>
        </p:nvSpPr>
        <p:spPr/>
        <p:txBody>
          <a:bodyPr/>
          <a:lstStyle/>
          <a:p>
            <a:pPr eaLnBrk="1" hangingPunct="1">
              <a:defRPr/>
            </a:pPr>
            <a:r>
              <a:rPr lang="en-US" altLang="en-US" sz="3400" dirty="0"/>
              <a:t>Charter of Trust Partner:  Munich Security Conference</a:t>
            </a:r>
          </a:p>
        </p:txBody>
      </p:sp>
      <p:sp>
        <p:nvSpPr>
          <p:cNvPr id="3" name="Content Placeholder 2">
            <a:extLst>
              <a:ext uri="{FF2B5EF4-FFF2-40B4-BE49-F238E27FC236}">
                <a16:creationId xmlns:a16="http://schemas.microsoft.com/office/drawing/2014/main" id="{309D1B12-1B47-4511-B117-B4CECD02C825}"/>
              </a:ext>
            </a:extLst>
          </p:cNvPr>
          <p:cNvSpPr>
            <a:spLocks noGrp="1"/>
          </p:cNvSpPr>
          <p:nvPr>
            <p:ph idx="4294967295"/>
          </p:nvPr>
        </p:nvSpPr>
        <p:spPr>
          <a:xfrm>
            <a:off x="479425" y="1341438"/>
            <a:ext cx="10801350" cy="4103687"/>
          </a:xfrm>
        </p:spPr>
        <p:txBody>
          <a:bodyPr rtlCol="0">
            <a:normAutofit fontScale="85000" lnSpcReduction="20000"/>
          </a:bodyPr>
          <a:lstStyle/>
          <a:p>
            <a:pPr fontAlgn="auto">
              <a:defRPr/>
            </a:pPr>
            <a:r>
              <a:rPr lang="en-US" altLang="en-US" dirty="0"/>
              <a:t>Munich Security Conference</a:t>
            </a:r>
          </a:p>
          <a:p>
            <a:pPr fontAlgn="auto">
              <a:defRPr/>
            </a:pPr>
            <a:r>
              <a:rPr lang="en-US" altLang="en-US" dirty="0"/>
              <a:t>HQ: Munich, Germany</a:t>
            </a:r>
          </a:p>
          <a:p>
            <a:pPr lvl="1" fontAlgn="auto">
              <a:defRPr/>
            </a:pPr>
            <a:r>
              <a:rPr lang="en-US" altLang="en-US" dirty="0"/>
              <a:t>Since its inception in the fall of 1963, the Munich Security Conference - MSC's objective is to build trust and to contribute to the peaceful resolution of conflicts by sustaining a continuous, curated and informal dialogue debate within the international security community.</a:t>
            </a:r>
          </a:p>
          <a:p>
            <a:pPr fontAlgn="auto">
              <a:defRPr/>
            </a:pPr>
            <a:r>
              <a:rPr lang="en-US" altLang="en-US" dirty="0"/>
              <a:t>Website:  https://www.securityconference.de/en</a:t>
            </a:r>
          </a:p>
          <a:p>
            <a:pPr fontAlgn="auto">
              <a:defRPr/>
            </a:pPr>
            <a:endParaRPr dirty="0"/>
          </a:p>
        </p:txBody>
      </p:sp>
      <p:pic>
        <p:nvPicPr>
          <p:cNvPr id="26628" name="Picture 26" descr="A close up of a logo&#10;&#10;Description generated with very high confidence">
            <a:extLst>
              <a:ext uri="{FF2B5EF4-FFF2-40B4-BE49-F238E27FC236}">
                <a16:creationId xmlns:a16="http://schemas.microsoft.com/office/drawing/2014/main" id="{C6C7896A-C25C-44FF-8D21-A334332F3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341438"/>
            <a:ext cx="3249613" cy="1047750"/>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31134CF0-053C-4324-9659-B5924FADC088}"/>
              </a:ext>
            </a:extLst>
          </p:cNvPr>
          <p:cNvSpPr>
            <a:spLocks noGrp="1"/>
          </p:cNvSpPr>
          <p:nvPr>
            <p:ph type="dt" sz="quarter" idx="14"/>
          </p:nvPr>
        </p:nvSpPr>
        <p:spPr/>
        <p:txBody>
          <a:bodyPr/>
          <a:lstStyle/>
          <a:p>
            <a:pPr>
              <a:defRPr/>
            </a:pPr>
            <a:r>
              <a:rPr lang="en-US" altLang="en-US"/>
              <a:t>May 4, 2018</a:t>
            </a:r>
            <a:endParaRPr lang="de-DE" altLang="en-US" dirty="0"/>
          </a:p>
        </p:txBody>
      </p:sp>
      <p:sp>
        <p:nvSpPr>
          <p:cNvPr id="5" name="Footer Placeholder 4">
            <a:extLst>
              <a:ext uri="{FF2B5EF4-FFF2-40B4-BE49-F238E27FC236}">
                <a16:creationId xmlns:a16="http://schemas.microsoft.com/office/drawing/2014/main" id="{9992CE02-3244-4B2E-9D2D-38A10E9D9366}"/>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6" name="Slide Number Placeholder 5">
            <a:extLst>
              <a:ext uri="{FF2B5EF4-FFF2-40B4-BE49-F238E27FC236}">
                <a16:creationId xmlns:a16="http://schemas.microsoft.com/office/drawing/2014/main" id="{98524324-578F-4C46-BEE9-79BC0F7069B6}"/>
              </a:ext>
            </a:extLst>
          </p:cNvPr>
          <p:cNvSpPr>
            <a:spLocks noGrp="1"/>
          </p:cNvSpPr>
          <p:nvPr>
            <p:ph type="sldNum" sz="quarter" idx="16"/>
          </p:nvPr>
        </p:nvSpPr>
        <p:spPr/>
        <p:txBody>
          <a:bodyPr/>
          <a:lstStyle/>
          <a:p>
            <a:pPr>
              <a:defRPr/>
            </a:pPr>
            <a:r>
              <a:rPr lang="de-DE" altLang="en-US"/>
              <a:t>Page  </a:t>
            </a:r>
            <a:fld id="{57BD85EA-794E-4DBD-A062-1DB926BD7E6F}" type="slidenum">
              <a:rPr lang="de-DE" altLang="en-US" smtClean="0"/>
              <a:pPr>
                <a:defRPr/>
              </a:pPr>
              <a:t>14</a:t>
            </a:fld>
            <a:endParaRPr lang="de-DE" altLang="en-US" dirty="0"/>
          </a:p>
        </p:txBody>
      </p:sp>
      <p:sp>
        <p:nvSpPr>
          <p:cNvPr id="16" name="Action Button: Return 15">
            <a:hlinkClick r:id="rId4" action="ppaction://hlinksldjump" highlightClick="1"/>
            <a:extLst>
              <a:ext uri="{FF2B5EF4-FFF2-40B4-BE49-F238E27FC236}">
                <a16:creationId xmlns:a16="http://schemas.microsoft.com/office/drawing/2014/main" id="{1DF9A022-091A-43C3-86CA-65DD7FAD97C7}"/>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45FFE69-8506-4E1F-AAE2-A74D4545A55F}"/>
              </a:ext>
            </a:extLst>
          </p:cNvPr>
          <p:cNvSpPr>
            <a:spLocks noGrp="1" noChangeArrowheads="1"/>
          </p:cNvSpPr>
          <p:nvPr>
            <p:ph type="title"/>
          </p:nvPr>
        </p:nvSpPr>
        <p:spPr/>
        <p:txBody>
          <a:bodyPr/>
          <a:lstStyle/>
          <a:p>
            <a:pPr eaLnBrk="1" hangingPunct="1">
              <a:defRPr/>
            </a:pPr>
            <a:r>
              <a:rPr lang="en-US" altLang="en-US" dirty="0"/>
              <a:t>Charter of Trust Partner:  NXP</a:t>
            </a:r>
          </a:p>
        </p:txBody>
      </p:sp>
      <p:sp>
        <p:nvSpPr>
          <p:cNvPr id="28675" name="Content Placeholder 2">
            <a:extLst>
              <a:ext uri="{FF2B5EF4-FFF2-40B4-BE49-F238E27FC236}">
                <a16:creationId xmlns:a16="http://schemas.microsoft.com/office/drawing/2014/main" id="{4D7D3A11-17A7-49C5-985A-97DB3B25A1C3}"/>
              </a:ext>
            </a:extLst>
          </p:cNvPr>
          <p:cNvSpPr>
            <a:spLocks noGrp="1" noChangeArrowheads="1"/>
          </p:cNvSpPr>
          <p:nvPr>
            <p:ph idx="4294967295"/>
          </p:nvPr>
        </p:nvSpPr>
        <p:spPr>
          <a:xfrm>
            <a:off x="479425" y="1341438"/>
            <a:ext cx="11520488" cy="4835525"/>
          </a:xfrm>
        </p:spPr>
        <p:txBody>
          <a:bodyPr/>
          <a:lstStyle/>
          <a:p>
            <a:r>
              <a:rPr lang="en-US" altLang="en-US"/>
              <a:t>NXP® Semiconductors N.V. VNX: (FRA)</a:t>
            </a:r>
          </a:p>
          <a:p>
            <a:r>
              <a:rPr lang="en-US" altLang="en-US"/>
              <a:t>HQ: Eindhoven, Netherlands</a:t>
            </a:r>
          </a:p>
          <a:p>
            <a:pPr lvl="1"/>
            <a:r>
              <a:rPr lang="en-US" altLang="en-US"/>
              <a:t>Dutch global semiconductor manufacturer. NXP® enables secure connections and infrastructure for a smarter world, advancing solutions that make lives easier, better and safer. The world leader in secure connectivity solutions for embedded applications.</a:t>
            </a:r>
          </a:p>
          <a:p>
            <a:r>
              <a:rPr lang="en-US" altLang="en-US"/>
              <a:t>Website:  www.nxp.com</a:t>
            </a:r>
          </a:p>
        </p:txBody>
      </p:sp>
      <p:pic>
        <p:nvPicPr>
          <p:cNvPr id="28676" name="Picture 28">
            <a:extLst>
              <a:ext uri="{FF2B5EF4-FFF2-40B4-BE49-F238E27FC236}">
                <a16:creationId xmlns:a16="http://schemas.microsoft.com/office/drawing/2014/main" id="{2A2B45F6-FD15-48A5-80F6-D2E27C0BE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025" y="1628775"/>
            <a:ext cx="2895600" cy="1152525"/>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84441F7C-B715-48E1-BDEA-64B41E54CE8E}"/>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77884619-1CDF-44A8-BA22-E68B99F78724}"/>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F6DFE9C5-644E-4F65-9854-F83A8DF9277A}"/>
              </a:ext>
            </a:extLst>
          </p:cNvPr>
          <p:cNvSpPr>
            <a:spLocks noGrp="1"/>
          </p:cNvSpPr>
          <p:nvPr>
            <p:ph type="sldNum" sz="quarter" idx="16"/>
          </p:nvPr>
        </p:nvSpPr>
        <p:spPr/>
        <p:txBody>
          <a:bodyPr/>
          <a:lstStyle/>
          <a:p>
            <a:pPr>
              <a:defRPr/>
            </a:pPr>
            <a:r>
              <a:rPr lang="de-DE" altLang="en-US"/>
              <a:t>Page  </a:t>
            </a:r>
            <a:fld id="{0D3F1B67-123C-4BE5-9716-4119C47252B2}" type="slidenum">
              <a:rPr lang="de-DE" altLang="en-US" smtClean="0"/>
              <a:pPr>
                <a:defRPr/>
              </a:pPr>
              <a:t>15</a:t>
            </a:fld>
            <a:endParaRPr lang="de-DE" altLang="en-US" dirty="0"/>
          </a:p>
        </p:txBody>
      </p:sp>
      <p:sp>
        <p:nvSpPr>
          <p:cNvPr id="14" name="Action Button: Return 13">
            <a:hlinkClick r:id="rId4" action="ppaction://hlinksldjump" highlightClick="1"/>
            <a:extLst>
              <a:ext uri="{FF2B5EF4-FFF2-40B4-BE49-F238E27FC236}">
                <a16:creationId xmlns:a16="http://schemas.microsoft.com/office/drawing/2014/main" id="{336785AA-5B97-4C5E-96ED-A649E86E467F}"/>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45FFE69-8506-4E1F-AAE2-A74D4545A55F}"/>
              </a:ext>
            </a:extLst>
          </p:cNvPr>
          <p:cNvSpPr>
            <a:spLocks noGrp="1" noChangeArrowheads="1"/>
          </p:cNvSpPr>
          <p:nvPr>
            <p:ph type="title"/>
          </p:nvPr>
        </p:nvSpPr>
        <p:spPr/>
        <p:txBody>
          <a:bodyPr/>
          <a:lstStyle/>
          <a:p>
            <a:pPr eaLnBrk="1" hangingPunct="1">
              <a:defRPr/>
            </a:pPr>
            <a:r>
              <a:rPr lang="en-US" altLang="en-US" dirty="0"/>
              <a:t>Charter of Trust Partner:  SGS</a:t>
            </a:r>
          </a:p>
        </p:txBody>
      </p:sp>
      <p:sp>
        <p:nvSpPr>
          <p:cNvPr id="30723" name="Content Placeholder 2">
            <a:extLst>
              <a:ext uri="{FF2B5EF4-FFF2-40B4-BE49-F238E27FC236}">
                <a16:creationId xmlns:a16="http://schemas.microsoft.com/office/drawing/2014/main" id="{91C8F422-26F3-4F2E-BBE7-F6943EB1F5F0}"/>
              </a:ext>
            </a:extLst>
          </p:cNvPr>
          <p:cNvSpPr>
            <a:spLocks noGrp="1" noChangeArrowheads="1"/>
          </p:cNvSpPr>
          <p:nvPr>
            <p:ph idx="4294967295"/>
          </p:nvPr>
        </p:nvSpPr>
        <p:spPr>
          <a:xfrm>
            <a:off x="479425" y="1341438"/>
            <a:ext cx="11520488" cy="4835525"/>
          </a:xfrm>
        </p:spPr>
        <p:txBody>
          <a:bodyPr/>
          <a:lstStyle/>
          <a:p>
            <a:r>
              <a:rPr lang="en-US" altLang="en-US"/>
              <a:t>SGS S.A.  SUVN: (FRA)</a:t>
            </a:r>
          </a:p>
          <a:p>
            <a:r>
              <a:rPr lang="en-US" altLang="en-US"/>
              <a:t>HQ: Geneva, Switzerland</a:t>
            </a:r>
          </a:p>
          <a:p>
            <a:pPr lvl="1"/>
            <a:r>
              <a:rPr lang="en-US" altLang="en-US"/>
              <a:t>World’s leading inspection, verification, testing and certification company. Recognized as the global benchmark for quality and integrity.</a:t>
            </a:r>
          </a:p>
          <a:p>
            <a:r>
              <a:rPr lang="en-US" altLang="en-US"/>
              <a:t>Website:  www.sgs.com</a:t>
            </a:r>
          </a:p>
        </p:txBody>
      </p:sp>
      <p:pic>
        <p:nvPicPr>
          <p:cNvPr id="30724" name="Picture 23">
            <a:extLst>
              <a:ext uri="{FF2B5EF4-FFF2-40B4-BE49-F238E27FC236}">
                <a16:creationId xmlns:a16="http://schemas.microsoft.com/office/drawing/2014/main" id="{43EC5421-5D82-4F68-B5F7-EACA1534E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196975"/>
            <a:ext cx="3455987" cy="1700213"/>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49C99216-7D00-4EB2-BFF0-AFC695D167E5}"/>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CBB26B8C-D43D-44EA-8483-32DFBA410D3E}"/>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5940B68A-7ECC-44B7-899D-BDFEFB4D23FC}"/>
              </a:ext>
            </a:extLst>
          </p:cNvPr>
          <p:cNvSpPr>
            <a:spLocks noGrp="1"/>
          </p:cNvSpPr>
          <p:nvPr>
            <p:ph type="sldNum" sz="quarter" idx="16"/>
          </p:nvPr>
        </p:nvSpPr>
        <p:spPr/>
        <p:txBody>
          <a:bodyPr/>
          <a:lstStyle/>
          <a:p>
            <a:pPr>
              <a:defRPr/>
            </a:pPr>
            <a:r>
              <a:rPr lang="de-DE" altLang="en-US"/>
              <a:t>Page  </a:t>
            </a:r>
            <a:fld id="{F5EC4E84-5314-4956-9E8D-1E5954F793C8}" type="slidenum">
              <a:rPr lang="de-DE" altLang="en-US" smtClean="0"/>
              <a:pPr>
                <a:defRPr/>
              </a:pPr>
              <a:t>16</a:t>
            </a:fld>
            <a:endParaRPr lang="de-DE" altLang="en-US" dirty="0"/>
          </a:p>
        </p:txBody>
      </p:sp>
      <p:sp>
        <p:nvSpPr>
          <p:cNvPr id="13" name="Action Button: Return 12">
            <a:hlinkClick r:id="rId4" action="ppaction://hlinksldjump" highlightClick="1"/>
            <a:extLst>
              <a:ext uri="{FF2B5EF4-FFF2-40B4-BE49-F238E27FC236}">
                <a16:creationId xmlns:a16="http://schemas.microsoft.com/office/drawing/2014/main" id="{4A48AF70-D9FB-44BB-A287-0C22280A14EA}"/>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45FFE69-8506-4E1F-AAE2-A74D4545A55F}"/>
              </a:ext>
            </a:extLst>
          </p:cNvPr>
          <p:cNvSpPr>
            <a:spLocks noGrp="1" noChangeArrowheads="1"/>
          </p:cNvSpPr>
          <p:nvPr>
            <p:ph type="title"/>
          </p:nvPr>
        </p:nvSpPr>
        <p:spPr/>
        <p:txBody>
          <a:bodyPr/>
          <a:lstStyle/>
          <a:p>
            <a:pPr eaLnBrk="1" hangingPunct="1">
              <a:defRPr/>
            </a:pPr>
            <a:r>
              <a:rPr lang="en-US" altLang="en-US" dirty="0"/>
              <a:t>Charter of Trust Partner:  Deutsch Telekom</a:t>
            </a:r>
          </a:p>
        </p:txBody>
      </p:sp>
      <p:sp>
        <p:nvSpPr>
          <p:cNvPr id="32771" name="Content Placeholder 2">
            <a:extLst>
              <a:ext uri="{FF2B5EF4-FFF2-40B4-BE49-F238E27FC236}">
                <a16:creationId xmlns:a16="http://schemas.microsoft.com/office/drawing/2014/main" id="{28477136-916F-41C7-957D-FA8B16169BE5}"/>
              </a:ext>
            </a:extLst>
          </p:cNvPr>
          <p:cNvSpPr>
            <a:spLocks noGrp="1" noChangeArrowheads="1"/>
          </p:cNvSpPr>
          <p:nvPr>
            <p:ph idx="4294967295"/>
          </p:nvPr>
        </p:nvSpPr>
        <p:spPr>
          <a:xfrm>
            <a:off x="479425" y="1341438"/>
            <a:ext cx="11520488" cy="4835525"/>
          </a:xfrm>
        </p:spPr>
        <p:txBody>
          <a:bodyPr/>
          <a:lstStyle/>
          <a:p>
            <a:r>
              <a:rPr lang="en-US" altLang="en-US"/>
              <a:t>Deutsche Telekom AG, DTE: (ETR)</a:t>
            </a:r>
          </a:p>
          <a:p>
            <a:r>
              <a:rPr lang="en-US" altLang="en-US"/>
              <a:t>HQ: Bonn, Germany</a:t>
            </a:r>
          </a:p>
          <a:p>
            <a:pPr lvl="1"/>
            <a:r>
              <a:rPr lang="en-US" altLang="en-US"/>
              <a:t>German telecommunications company. The largest telecommunications provider in Europe by revenue. The company operates several subsidiaries worldwide, including the mobile communications brand T-Mobile.</a:t>
            </a:r>
          </a:p>
          <a:p>
            <a:r>
              <a:rPr lang="en-US" altLang="en-US"/>
              <a:t>Website:  www.telekom.com/en</a:t>
            </a:r>
          </a:p>
        </p:txBody>
      </p:sp>
      <p:pic>
        <p:nvPicPr>
          <p:cNvPr id="32772" name="Picture 27" descr="A picture containing object, clock&#10;&#10;Description generated with very high confidence">
            <a:extLst>
              <a:ext uri="{FF2B5EF4-FFF2-40B4-BE49-F238E27FC236}">
                <a16:creationId xmlns:a16="http://schemas.microsoft.com/office/drawing/2014/main" id="{A01E7752-21A8-4ABD-8CD2-02A1F7B61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588" y="1628775"/>
            <a:ext cx="2303462" cy="1131888"/>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1B13F86-D1DD-4CF8-93E6-71CB83575D51}"/>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AC92C191-7F3B-4CD6-8661-5412DAA2C058}"/>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101E58A7-156D-4ECA-9D47-D7CB9D33CA83}"/>
              </a:ext>
            </a:extLst>
          </p:cNvPr>
          <p:cNvSpPr>
            <a:spLocks noGrp="1"/>
          </p:cNvSpPr>
          <p:nvPr>
            <p:ph type="sldNum" sz="quarter" idx="16"/>
          </p:nvPr>
        </p:nvSpPr>
        <p:spPr/>
        <p:txBody>
          <a:bodyPr/>
          <a:lstStyle/>
          <a:p>
            <a:pPr>
              <a:defRPr/>
            </a:pPr>
            <a:r>
              <a:rPr lang="de-DE" altLang="en-US"/>
              <a:t>Page  </a:t>
            </a:r>
            <a:fld id="{2E973485-6B29-4D4A-A0DD-762E4CD012FE}" type="slidenum">
              <a:rPr lang="de-DE" altLang="en-US" smtClean="0"/>
              <a:pPr>
                <a:defRPr/>
              </a:pPr>
              <a:t>17</a:t>
            </a:fld>
            <a:endParaRPr lang="de-DE" altLang="en-US" dirty="0"/>
          </a:p>
        </p:txBody>
      </p:sp>
      <p:sp>
        <p:nvSpPr>
          <p:cNvPr id="13" name="Action Button: Return 12">
            <a:hlinkClick r:id="rId4" action="ppaction://hlinksldjump" highlightClick="1"/>
            <a:extLst>
              <a:ext uri="{FF2B5EF4-FFF2-40B4-BE49-F238E27FC236}">
                <a16:creationId xmlns:a16="http://schemas.microsoft.com/office/drawing/2014/main" id="{E4194ADB-6FDA-4489-8D90-4F98CFD0B604}"/>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45FFE69-8506-4E1F-AAE2-A74D4545A55F}"/>
              </a:ext>
            </a:extLst>
          </p:cNvPr>
          <p:cNvSpPr>
            <a:spLocks noGrp="1" noChangeArrowheads="1"/>
          </p:cNvSpPr>
          <p:nvPr>
            <p:ph type="title"/>
          </p:nvPr>
        </p:nvSpPr>
        <p:spPr/>
        <p:txBody>
          <a:bodyPr/>
          <a:lstStyle/>
          <a:p>
            <a:pPr eaLnBrk="1" hangingPunct="1">
              <a:defRPr/>
            </a:pPr>
            <a:r>
              <a:rPr lang="en-US" altLang="en-US" dirty="0"/>
              <a:t>Charter of Trust Partner:  Enel</a:t>
            </a:r>
          </a:p>
        </p:txBody>
      </p:sp>
      <p:sp>
        <p:nvSpPr>
          <p:cNvPr id="34819" name="Content Placeholder 2">
            <a:extLst>
              <a:ext uri="{FF2B5EF4-FFF2-40B4-BE49-F238E27FC236}">
                <a16:creationId xmlns:a16="http://schemas.microsoft.com/office/drawing/2014/main" id="{DF2A5B6A-BC33-43D5-9918-E4449F08D309}"/>
              </a:ext>
            </a:extLst>
          </p:cNvPr>
          <p:cNvSpPr>
            <a:spLocks noGrp="1" noChangeArrowheads="1"/>
          </p:cNvSpPr>
          <p:nvPr>
            <p:ph idx="4294967295"/>
          </p:nvPr>
        </p:nvSpPr>
        <p:spPr>
          <a:xfrm>
            <a:off x="479425" y="1341438"/>
            <a:ext cx="11520488" cy="4835525"/>
          </a:xfrm>
        </p:spPr>
        <p:txBody>
          <a:bodyPr/>
          <a:lstStyle/>
          <a:p>
            <a:r>
              <a:rPr lang="en-US" altLang="en-US"/>
              <a:t>Enel Group  ENL: (FRA)</a:t>
            </a:r>
          </a:p>
          <a:p>
            <a:r>
              <a:rPr lang="en-US" altLang="en-US"/>
              <a:t>HQ: Rome, Italy</a:t>
            </a:r>
          </a:p>
          <a:p>
            <a:pPr lvl="1"/>
            <a:r>
              <a:rPr lang="en-US" altLang="en-US"/>
              <a:t>An Italian multinational energy company and one of the world’s leading integrated electricity and gas operators. Enel‘s portfolio of power stations is highly diversified, running on hydroelectric, wind, geothermal, solar, thermoelectric and other renewable sources of power. </a:t>
            </a:r>
          </a:p>
          <a:p>
            <a:r>
              <a:rPr lang="en-US" altLang="en-US"/>
              <a:t>Website:  www.enel.com</a:t>
            </a:r>
          </a:p>
        </p:txBody>
      </p:sp>
      <p:pic>
        <p:nvPicPr>
          <p:cNvPr id="34820" name="Picture 22" descr="A close up of a logo&#10;&#10;Description generated with very high confidence">
            <a:extLst>
              <a:ext uri="{FF2B5EF4-FFF2-40B4-BE49-F238E27FC236}">
                <a16:creationId xmlns:a16="http://schemas.microsoft.com/office/drawing/2014/main" id="{5941F868-5F04-4057-A3C7-2C7C9EC2F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1052513"/>
            <a:ext cx="3381375" cy="1584325"/>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DF0D381B-E6BB-4FB8-AF11-55EA83AE4E7D}"/>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B99E1773-92E6-4CED-847B-599ADFA2041A}"/>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0EA86EF1-E0E2-471D-A6B6-3C8340EE7E20}"/>
              </a:ext>
            </a:extLst>
          </p:cNvPr>
          <p:cNvSpPr>
            <a:spLocks noGrp="1"/>
          </p:cNvSpPr>
          <p:nvPr>
            <p:ph type="sldNum" sz="quarter" idx="16"/>
          </p:nvPr>
        </p:nvSpPr>
        <p:spPr/>
        <p:txBody>
          <a:bodyPr/>
          <a:lstStyle/>
          <a:p>
            <a:pPr>
              <a:defRPr/>
            </a:pPr>
            <a:r>
              <a:rPr lang="de-DE" altLang="en-US"/>
              <a:t>Page  </a:t>
            </a:r>
            <a:fld id="{ECF46043-4A8D-4D53-B93F-82AB700FB739}" type="slidenum">
              <a:rPr lang="de-DE" altLang="en-US" smtClean="0"/>
              <a:pPr>
                <a:defRPr/>
              </a:pPr>
              <a:t>18</a:t>
            </a:fld>
            <a:endParaRPr lang="de-DE" altLang="en-US" dirty="0"/>
          </a:p>
        </p:txBody>
      </p:sp>
      <p:sp>
        <p:nvSpPr>
          <p:cNvPr id="13" name="Action Button: Return 12">
            <a:hlinkClick r:id="rId4" action="ppaction://hlinksldjump" highlightClick="1"/>
            <a:extLst>
              <a:ext uri="{FF2B5EF4-FFF2-40B4-BE49-F238E27FC236}">
                <a16:creationId xmlns:a16="http://schemas.microsoft.com/office/drawing/2014/main" id="{066A55BD-2FC8-43F7-8DC8-DE3B953AB8D4}"/>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3905F9C-6754-4455-9D5A-0C59AE5B8F4D}"/>
              </a:ext>
            </a:extLst>
          </p:cNvPr>
          <p:cNvSpPr>
            <a:spLocks noGrp="1"/>
          </p:cNvSpPr>
          <p:nvPr>
            <p:ph type="subTitle" idx="1"/>
          </p:nvPr>
        </p:nvSpPr>
        <p:spPr>
          <a:xfrm>
            <a:off x="550863" y="4127500"/>
            <a:ext cx="6732587" cy="2038350"/>
          </a:xfrm>
        </p:spPr>
        <p:txBody>
          <a:bodyPr rtlCol="0">
            <a:normAutofit/>
          </a:bodyPr>
          <a:lstStyle/>
          <a:p>
            <a:pPr eaLnBrk="1" fontAlgn="auto" hangingPunct="1">
              <a:lnSpc>
                <a:spcPct val="120000"/>
              </a:lnSpc>
              <a:defRPr/>
            </a:pPr>
            <a:r>
              <a:rPr lang="en-US" b="1" dirty="0"/>
              <a:t>Ludmila Morozova-Buss</a:t>
            </a:r>
            <a:br>
              <a:rPr lang="en-US" sz="2000" b="1" dirty="0"/>
            </a:br>
            <a:r>
              <a:rPr lang="en-US" sz="2000" b="1" dirty="0"/>
              <a:t>Berlin, Germany</a:t>
            </a:r>
          </a:p>
        </p:txBody>
      </p:sp>
      <p:pic>
        <p:nvPicPr>
          <p:cNvPr id="9" name="Picture 8">
            <a:extLst>
              <a:ext uri="{FF2B5EF4-FFF2-40B4-BE49-F238E27FC236}">
                <a16:creationId xmlns:a16="http://schemas.microsoft.com/office/drawing/2014/main" id="{CC3EF93D-D965-47B3-8D28-AA89449B9DA5}"/>
              </a:ext>
            </a:extLst>
          </p:cNvPr>
          <p:cNvPicPr>
            <a:picLocks noChangeAspect="1"/>
          </p:cNvPicPr>
          <p:nvPr/>
        </p:nvPicPr>
        <p:blipFill>
          <a:blip r:embed="rId2"/>
          <a:stretch>
            <a:fillRect/>
          </a:stretch>
        </p:blipFill>
        <p:spPr>
          <a:xfrm>
            <a:off x="0" y="0"/>
            <a:ext cx="3902968" cy="1300989"/>
          </a:xfrm>
          <a:prstGeom prst="snip2DiagRect">
            <a:avLst/>
          </a:prstGeom>
          <a:scene3d>
            <a:camera prst="orthographicFront"/>
            <a:lightRig rig="threePt" dir="t"/>
          </a:scene3d>
          <a:sp3d>
            <a:bevelT w="114300"/>
          </a:sp3d>
        </p:spPr>
      </p:pic>
      <p:pic>
        <p:nvPicPr>
          <p:cNvPr id="10" name="Picture 9" descr="A close up of a logo&#10;&#10;Description generated with high confidence">
            <a:extLst>
              <a:ext uri="{FF2B5EF4-FFF2-40B4-BE49-F238E27FC236}">
                <a16:creationId xmlns:a16="http://schemas.microsoft.com/office/drawing/2014/main" id="{93FA239D-3FC8-4D20-B672-F7FB922C836E}"/>
              </a:ext>
            </a:extLst>
          </p:cNvPr>
          <p:cNvPicPr>
            <a:picLocks noChangeAspect="1"/>
          </p:cNvPicPr>
          <p:nvPr/>
        </p:nvPicPr>
        <p:blipFill rotWithShape="1">
          <a:blip r:embed="rId3">
            <a:extLst>
              <a:ext uri="{28A0092B-C50C-407E-A947-70E740481C1C}">
                <a14:useLocalDpi xmlns:a14="http://schemas.microsoft.com/office/drawing/2010/main" val="0"/>
              </a:ext>
            </a:extLst>
          </a:blip>
          <a:srcRect l="8693" t="1436" r="15950" b="154"/>
          <a:stretch/>
        </p:blipFill>
        <p:spPr>
          <a:xfrm>
            <a:off x="8796669" y="1901359"/>
            <a:ext cx="2915955" cy="1978168"/>
          </a:xfrm>
          <a:prstGeom prst="roundRect">
            <a:avLst/>
          </a:prstGeom>
          <a:effectLst>
            <a:outerShdw dist="25400" dir="2700000" algn="ctr" rotWithShape="0">
              <a:schemeClr val="bg1"/>
            </a:outerShdw>
          </a:effectLst>
        </p:spPr>
      </p:pic>
      <p:sp>
        <p:nvSpPr>
          <p:cNvPr id="11269" name="TextBox 1">
            <a:extLst>
              <a:ext uri="{FF2B5EF4-FFF2-40B4-BE49-F238E27FC236}">
                <a16:creationId xmlns:a16="http://schemas.microsoft.com/office/drawing/2014/main" id="{927BA671-697D-4355-8758-12695B08083C}"/>
              </a:ext>
            </a:extLst>
          </p:cNvPr>
          <p:cNvSpPr txBox="1">
            <a:spLocks noChangeArrowheads="1"/>
          </p:cNvSpPr>
          <p:nvPr/>
        </p:nvSpPr>
        <p:spPr bwMode="auto">
          <a:xfrm>
            <a:off x="479425" y="1844675"/>
            <a:ext cx="8893175" cy="2124075"/>
          </a:xfrm>
          <a:prstGeom prst="rect">
            <a:avLst/>
          </a:prstGeom>
          <a:noFill/>
          <a:ln>
            <a:noFill/>
          </a:ln>
          <a:effectLst>
            <a:outerShdw dist="381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6600" b="1"/>
              <a:t>Q&amp;A</a:t>
            </a:r>
          </a:p>
          <a:p>
            <a:pPr algn="ctr"/>
            <a:r>
              <a:rPr lang="en-US" altLang="en-US" sz="6600" b="1"/>
              <a:t>Thank You!</a:t>
            </a:r>
          </a:p>
        </p:txBody>
      </p:sp>
      <p:sp>
        <p:nvSpPr>
          <p:cNvPr id="2" name="Date Placeholder 1">
            <a:extLst>
              <a:ext uri="{FF2B5EF4-FFF2-40B4-BE49-F238E27FC236}">
                <a16:creationId xmlns:a16="http://schemas.microsoft.com/office/drawing/2014/main" id="{2EF2DE16-03EC-4B85-84A2-9F5BD40FCEC7}"/>
              </a:ext>
            </a:extLst>
          </p:cNvPr>
          <p:cNvSpPr>
            <a:spLocks noGrp="1"/>
          </p:cNvSpPr>
          <p:nvPr>
            <p:ph type="dt" sz="quarter" idx="10"/>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88A45D9C-885E-4608-B2D3-3A0548CE5E73}"/>
              </a:ext>
            </a:extLst>
          </p:cNvPr>
          <p:cNvSpPr>
            <a:spLocks noGrp="1"/>
          </p:cNvSpPr>
          <p:nvPr>
            <p:ph type="ftr" sz="quarter" idx="11"/>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19BCE1CD-5405-4997-B404-2C65F9399206}"/>
              </a:ext>
            </a:extLst>
          </p:cNvPr>
          <p:cNvSpPr>
            <a:spLocks noGrp="1"/>
          </p:cNvSpPr>
          <p:nvPr>
            <p:ph type="sldNum" sz="quarter" idx="12"/>
          </p:nvPr>
        </p:nvSpPr>
        <p:spPr/>
        <p:txBody>
          <a:bodyPr/>
          <a:lstStyle/>
          <a:p>
            <a:pPr>
              <a:defRPr/>
            </a:pPr>
            <a:r>
              <a:rPr lang="de-DE" altLang="en-US"/>
              <a:t>Page  </a:t>
            </a:r>
            <a:fld id="{4BA13267-EA6D-4EB9-BF2C-19A6FB8FE555}" type="slidenum">
              <a:rPr lang="de-DE" altLang="en-US" smtClean="0"/>
              <a:pPr>
                <a:defRPr/>
              </a:pPr>
              <a:t>19</a:t>
            </a:fld>
            <a:endParaRPr lang="de-DE"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293F420-8AA7-43A9-98B3-FF9D1163CF99}"/>
              </a:ext>
            </a:extLst>
          </p:cNvPr>
          <p:cNvSpPr>
            <a:spLocks noGrp="1" noChangeArrowheads="1"/>
          </p:cNvSpPr>
          <p:nvPr>
            <p:ph type="title"/>
          </p:nvPr>
        </p:nvSpPr>
        <p:spPr>
          <a:xfrm>
            <a:off x="479425" y="365125"/>
            <a:ext cx="11088688" cy="976313"/>
          </a:xfrm>
        </p:spPr>
        <p:txBody>
          <a:bodyPr/>
          <a:lstStyle/>
          <a:p>
            <a:pPr eaLnBrk="1" hangingPunct="1">
              <a:defRPr/>
            </a:pPr>
            <a:r>
              <a:rPr lang="en-GB" altLang="en-US" sz="3600" dirty="0"/>
              <a:t>Charter Of Trust: </a:t>
            </a:r>
            <a:br>
              <a:rPr lang="en-GB" altLang="en-US" sz="3600" dirty="0"/>
            </a:br>
            <a:r>
              <a:rPr lang="en-GB" altLang="en-US" sz="3600" b="0" dirty="0"/>
              <a:t>An Unprecedented Cybersecurity Strategic Initiative </a:t>
            </a:r>
            <a:endParaRPr lang="en-US" altLang="en-US" sz="3600" b="0" dirty="0"/>
          </a:p>
        </p:txBody>
      </p:sp>
      <p:pic>
        <p:nvPicPr>
          <p:cNvPr id="7" name="Picture 3" descr="Munich Security Conference">
            <a:extLst>
              <a:ext uri="{FF2B5EF4-FFF2-40B4-BE49-F238E27FC236}">
                <a16:creationId xmlns:a16="http://schemas.microsoft.com/office/drawing/2014/main" id="{33FA901A-AA8F-4E81-A0C1-98E5F14086B2}"/>
              </a:ext>
            </a:extLst>
          </p:cNvPr>
          <p:cNvPicPr>
            <a:picLocks noChangeArrowheads="1"/>
          </p:cNvPicPr>
          <p:nvPr/>
        </p:nvPicPr>
        <p:blipFill rotWithShape="1">
          <a:blip r:embed="rId2">
            <a:extLst>
              <a:ext uri="{28A0092B-C50C-407E-A947-70E740481C1C}">
                <a14:useLocalDpi xmlns:a14="http://schemas.microsoft.com/office/drawing/2010/main" val="0"/>
              </a:ext>
            </a:extLst>
          </a:blip>
          <a:srcRect l="2160" t="5514" r="2750" b="15690"/>
          <a:stretch/>
        </p:blipFill>
        <p:spPr bwMode="auto">
          <a:xfrm>
            <a:off x="263351" y="2834733"/>
            <a:ext cx="11593289" cy="3468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D48A74-1CC7-45EA-9938-F123D7CE5B36}"/>
              </a:ext>
            </a:extLst>
          </p:cNvPr>
          <p:cNvSpPr>
            <a:spLocks noGrp="1"/>
          </p:cNvSpPr>
          <p:nvPr>
            <p:ph idx="4294967295"/>
          </p:nvPr>
        </p:nvSpPr>
        <p:spPr>
          <a:xfrm>
            <a:off x="479425" y="1557338"/>
            <a:ext cx="11088688" cy="4619625"/>
          </a:xfrm>
        </p:spPr>
        <p:txBody>
          <a:bodyPr rtlCol="0">
            <a:normAutofit/>
          </a:bodyPr>
          <a:lstStyle/>
          <a:p>
            <a:pPr marL="0" indent="0" fontAlgn="auto">
              <a:buFont typeface="Marlett" pitchFamily="2" charset="2"/>
              <a:buNone/>
              <a:defRPr/>
            </a:pPr>
            <a:r>
              <a:rPr sz="2400" i="1" dirty="0">
                <a:effectLst>
                  <a:outerShdw blurRad="38100" dist="38100" dir="2700000" algn="tl">
                    <a:srgbClr val="000000">
                      <a:alpha val="43137"/>
                    </a:srgbClr>
                  </a:outerShdw>
                </a:effectLst>
              </a:rPr>
              <a:t>On February 16, 2018, at the Munich Security Conference leading decision-makers of international security policy signed the Charter of Trust – baseline </a:t>
            </a:r>
            <a:r>
              <a:rPr lang="en-US" sz="2400" i="1" dirty="0">
                <a:effectLst>
                  <a:outerShdw blurRad="38100" dist="38100" dir="2700000" algn="tl">
                    <a:srgbClr val="000000">
                      <a:alpha val="43137"/>
                    </a:srgbClr>
                  </a:outerShdw>
                </a:effectLst>
              </a:rPr>
              <a:t>strategic </a:t>
            </a:r>
            <a:r>
              <a:rPr sz="2400" i="1" dirty="0">
                <a:effectLst>
                  <a:outerShdw blurRad="38100" dist="38100" dir="2700000" algn="tl">
                    <a:srgbClr val="000000">
                      <a:alpha val="43137"/>
                    </a:srgbClr>
                  </a:outerShdw>
                </a:effectLst>
              </a:rPr>
              <a:t>standards for cybersecurity –  for a secure digital world.</a:t>
            </a:r>
          </a:p>
        </p:txBody>
      </p:sp>
      <p:sp>
        <p:nvSpPr>
          <p:cNvPr id="2" name="Date Placeholder 1">
            <a:extLst>
              <a:ext uri="{FF2B5EF4-FFF2-40B4-BE49-F238E27FC236}">
                <a16:creationId xmlns:a16="http://schemas.microsoft.com/office/drawing/2014/main" id="{674B3B5F-C984-4586-95E7-973213F8AC0B}"/>
              </a:ext>
            </a:extLst>
          </p:cNvPr>
          <p:cNvSpPr>
            <a:spLocks noGrp="1"/>
          </p:cNvSpPr>
          <p:nvPr>
            <p:ph type="dt" sz="quarter" idx="14"/>
          </p:nvPr>
        </p:nvSpPr>
        <p:spPr/>
        <p:txBody>
          <a:bodyPr/>
          <a:lstStyle/>
          <a:p>
            <a:pPr>
              <a:defRPr/>
            </a:pPr>
            <a:r>
              <a:rPr lang="en-US" altLang="en-US"/>
              <a:t>May 4, 2018</a:t>
            </a:r>
            <a:endParaRPr lang="de-DE" altLang="en-US" dirty="0"/>
          </a:p>
        </p:txBody>
      </p:sp>
      <p:sp>
        <p:nvSpPr>
          <p:cNvPr id="4" name="Footer Placeholder 3">
            <a:extLst>
              <a:ext uri="{FF2B5EF4-FFF2-40B4-BE49-F238E27FC236}">
                <a16:creationId xmlns:a16="http://schemas.microsoft.com/office/drawing/2014/main" id="{56603A64-5E3C-4316-ADED-062793F5459C}"/>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5" name="Slide Number Placeholder 4">
            <a:extLst>
              <a:ext uri="{FF2B5EF4-FFF2-40B4-BE49-F238E27FC236}">
                <a16:creationId xmlns:a16="http://schemas.microsoft.com/office/drawing/2014/main" id="{60D17FC9-28ED-4B01-BE6A-E5B8C1E16151}"/>
              </a:ext>
            </a:extLst>
          </p:cNvPr>
          <p:cNvSpPr>
            <a:spLocks noGrp="1"/>
          </p:cNvSpPr>
          <p:nvPr>
            <p:ph type="sldNum" sz="quarter" idx="16"/>
          </p:nvPr>
        </p:nvSpPr>
        <p:spPr/>
        <p:txBody>
          <a:bodyPr/>
          <a:lstStyle/>
          <a:p>
            <a:pPr>
              <a:defRPr/>
            </a:pPr>
            <a:r>
              <a:rPr lang="de-DE" altLang="en-US"/>
              <a:t>Page  </a:t>
            </a:r>
            <a:fld id="{295F0B9B-1ED5-4CD2-BA4C-8945680AD910}" type="slidenum">
              <a:rPr lang="de-DE" altLang="en-US" smtClean="0"/>
              <a:pPr>
                <a:defRPr/>
              </a:pPr>
              <a:t>2</a:t>
            </a:fld>
            <a:endParaRPr lang="de-DE"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EGO, toy&#10;&#10;Description generated with very high confidence">
            <a:extLst>
              <a:ext uri="{FF2B5EF4-FFF2-40B4-BE49-F238E27FC236}">
                <a16:creationId xmlns:a16="http://schemas.microsoft.com/office/drawing/2014/main" id="{C0B6E6BA-FFFD-4813-99DC-ECE4D183C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070" y="2492896"/>
            <a:ext cx="5989930" cy="3144713"/>
          </a:xfrm>
          <a:prstGeom prst="rect">
            <a:avLst/>
          </a:prstGeom>
          <a:ln>
            <a:noFill/>
          </a:ln>
          <a:effectLst>
            <a:softEdge rad="112500"/>
          </a:effectLst>
        </p:spPr>
      </p:pic>
      <p:sp>
        <p:nvSpPr>
          <p:cNvPr id="6146" name="Title 1">
            <a:extLst>
              <a:ext uri="{FF2B5EF4-FFF2-40B4-BE49-F238E27FC236}">
                <a16:creationId xmlns:a16="http://schemas.microsoft.com/office/drawing/2014/main" id="{B293F420-8AA7-43A9-98B3-FF9D1163CF99}"/>
              </a:ext>
            </a:extLst>
          </p:cNvPr>
          <p:cNvSpPr>
            <a:spLocks noGrp="1" noChangeArrowheads="1"/>
          </p:cNvSpPr>
          <p:nvPr>
            <p:ph type="title"/>
          </p:nvPr>
        </p:nvSpPr>
        <p:spPr>
          <a:xfrm>
            <a:off x="479425" y="365125"/>
            <a:ext cx="11088688" cy="976313"/>
          </a:xfrm>
        </p:spPr>
        <p:txBody>
          <a:bodyPr/>
          <a:lstStyle/>
          <a:p>
            <a:pPr eaLnBrk="1" hangingPunct="1">
              <a:defRPr/>
            </a:pPr>
            <a:r>
              <a:rPr lang="en-GB" altLang="en-US" sz="3600" dirty="0"/>
              <a:t>Charter Of Trust: </a:t>
            </a:r>
            <a:br>
              <a:rPr lang="en-GB" altLang="en-US" sz="3600" dirty="0"/>
            </a:br>
            <a:r>
              <a:rPr lang="en-GB" altLang="en-US" sz="3600" b="0" dirty="0" err="1"/>
              <a:t>CERAweek</a:t>
            </a:r>
            <a:r>
              <a:rPr lang="en-GB" altLang="en-US" sz="3600" b="0" dirty="0"/>
              <a:t>® Membership Expansion</a:t>
            </a:r>
            <a:endParaRPr lang="en-US" altLang="en-US" sz="3600" b="0" dirty="0"/>
          </a:p>
        </p:txBody>
      </p:sp>
      <p:sp>
        <p:nvSpPr>
          <p:cNvPr id="3" name="Content Placeholder 2">
            <a:extLst>
              <a:ext uri="{FF2B5EF4-FFF2-40B4-BE49-F238E27FC236}">
                <a16:creationId xmlns:a16="http://schemas.microsoft.com/office/drawing/2014/main" id="{15D48A74-1CC7-45EA-9938-F123D7CE5B36}"/>
              </a:ext>
            </a:extLst>
          </p:cNvPr>
          <p:cNvSpPr>
            <a:spLocks noGrp="1"/>
          </p:cNvSpPr>
          <p:nvPr>
            <p:ph idx="4294967295"/>
          </p:nvPr>
        </p:nvSpPr>
        <p:spPr>
          <a:xfrm>
            <a:off x="550863" y="1419225"/>
            <a:ext cx="11090275" cy="4619625"/>
          </a:xfrm>
        </p:spPr>
        <p:txBody>
          <a:bodyPr rtlCol="0">
            <a:normAutofit/>
          </a:bodyPr>
          <a:lstStyle/>
          <a:p>
            <a:pPr marL="0" indent="0" fontAlgn="auto">
              <a:buFont typeface="Marlett" pitchFamily="2" charset="2"/>
              <a:buNone/>
              <a:defRPr/>
            </a:pPr>
            <a:r>
              <a:rPr sz="2400" i="1" dirty="0">
                <a:effectLst>
                  <a:outerShdw blurRad="38100" dist="38100" dir="2700000" algn="tl">
                    <a:srgbClr val="000000">
                      <a:alpha val="43137"/>
                    </a:srgbClr>
                  </a:outerShdw>
                </a:effectLst>
              </a:rPr>
              <a:t>On </a:t>
            </a:r>
            <a:r>
              <a:rPr lang="en-US" sz="2400" i="1" dirty="0">
                <a:effectLst>
                  <a:outerShdw blurRad="38100" dist="38100" dir="2700000" algn="tl">
                    <a:srgbClr val="000000">
                      <a:alpha val="43137"/>
                    </a:srgbClr>
                  </a:outerShdw>
                </a:effectLst>
              </a:rPr>
              <a:t>March 08, 2018 at the </a:t>
            </a:r>
            <a:r>
              <a:rPr lang="en-US" sz="2400" i="1" dirty="0" err="1">
                <a:effectLst>
                  <a:outerShdw blurRad="38100" dist="38100" dir="2700000" algn="tl">
                    <a:srgbClr val="000000">
                      <a:alpha val="43137"/>
                    </a:srgbClr>
                  </a:outerShdw>
                </a:effectLst>
              </a:rPr>
              <a:t>CERAweek</a:t>
            </a:r>
            <a:r>
              <a:rPr lang="en-US" sz="2400" i="1" dirty="0">
                <a:effectLst>
                  <a:outerShdw blurRad="38100" dist="38100" dir="2700000" algn="tl">
                    <a:srgbClr val="000000">
                      <a:alpha val="43137"/>
                    </a:srgbClr>
                  </a:outerShdw>
                </a:effectLst>
              </a:rPr>
              <a:t>® </a:t>
            </a:r>
            <a:r>
              <a:rPr sz="2400" i="1" dirty="0">
                <a:effectLst>
                  <a:outerShdw blurRad="38100" dist="38100" dir="2700000" algn="tl">
                    <a:srgbClr val="000000">
                      <a:alpha val="43137"/>
                    </a:srgbClr>
                  </a:outerShdw>
                </a:effectLst>
              </a:rPr>
              <a:t>2018</a:t>
            </a:r>
            <a:r>
              <a:rPr lang="en-US" sz="2400" i="1" dirty="0">
                <a:effectLst>
                  <a:outerShdw blurRad="38100" dist="38100" dir="2700000" algn="tl">
                    <a:srgbClr val="000000">
                      <a:alpha val="43137"/>
                    </a:srgbClr>
                  </a:outerShdw>
                </a:effectLst>
              </a:rPr>
              <a:t> in Houston, TX, Siemens and the eight founding members welcomed The AES Corporation, Atos and Enel to the Charter of Trust expanding the strategic global cybersecurity initiative. </a:t>
            </a:r>
            <a:endParaRPr sz="2400" i="1" dirty="0">
              <a:effectLst>
                <a:outerShdw blurRad="38100" dist="38100" dir="2700000" algn="tl">
                  <a:srgbClr val="000000">
                    <a:alpha val="43137"/>
                  </a:srgbClr>
                </a:outerShdw>
              </a:effectLst>
            </a:endParaRPr>
          </a:p>
        </p:txBody>
      </p:sp>
      <p:sp>
        <p:nvSpPr>
          <p:cNvPr id="2" name="Date Placeholder 1">
            <a:extLst>
              <a:ext uri="{FF2B5EF4-FFF2-40B4-BE49-F238E27FC236}">
                <a16:creationId xmlns:a16="http://schemas.microsoft.com/office/drawing/2014/main" id="{674B3B5F-C984-4586-95E7-973213F8AC0B}"/>
              </a:ext>
            </a:extLst>
          </p:cNvPr>
          <p:cNvSpPr>
            <a:spLocks noGrp="1"/>
          </p:cNvSpPr>
          <p:nvPr>
            <p:ph type="dt" sz="quarter" idx="14"/>
          </p:nvPr>
        </p:nvSpPr>
        <p:spPr/>
        <p:txBody>
          <a:bodyPr/>
          <a:lstStyle/>
          <a:p>
            <a:pPr>
              <a:defRPr/>
            </a:pPr>
            <a:r>
              <a:rPr lang="en-US" altLang="en-US"/>
              <a:t>May 4, 2018</a:t>
            </a:r>
            <a:endParaRPr lang="de-DE" altLang="en-US" dirty="0"/>
          </a:p>
        </p:txBody>
      </p:sp>
      <p:sp>
        <p:nvSpPr>
          <p:cNvPr id="4" name="Footer Placeholder 3">
            <a:extLst>
              <a:ext uri="{FF2B5EF4-FFF2-40B4-BE49-F238E27FC236}">
                <a16:creationId xmlns:a16="http://schemas.microsoft.com/office/drawing/2014/main" id="{56603A64-5E3C-4316-ADED-062793F5459C}"/>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5" name="Slide Number Placeholder 4">
            <a:extLst>
              <a:ext uri="{FF2B5EF4-FFF2-40B4-BE49-F238E27FC236}">
                <a16:creationId xmlns:a16="http://schemas.microsoft.com/office/drawing/2014/main" id="{60D17FC9-28ED-4B01-BE6A-E5B8C1E16151}"/>
              </a:ext>
            </a:extLst>
          </p:cNvPr>
          <p:cNvSpPr>
            <a:spLocks noGrp="1"/>
          </p:cNvSpPr>
          <p:nvPr>
            <p:ph type="sldNum" sz="quarter" idx="16"/>
          </p:nvPr>
        </p:nvSpPr>
        <p:spPr/>
        <p:txBody>
          <a:bodyPr/>
          <a:lstStyle/>
          <a:p>
            <a:pPr>
              <a:defRPr/>
            </a:pPr>
            <a:r>
              <a:rPr lang="de-DE" altLang="en-US"/>
              <a:t>Page  </a:t>
            </a:r>
            <a:fld id="{2F7C051D-935F-4FA3-8F33-0ABB11B9F887}" type="slidenum">
              <a:rPr lang="de-DE" altLang="en-US" smtClean="0"/>
              <a:pPr>
                <a:defRPr/>
              </a:pPr>
              <a:t>3</a:t>
            </a:fld>
            <a:endParaRPr lang="de-DE" altLang="en-US" dirty="0"/>
          </a:p>
        </p:txBody>
      </p:sp>
      <p:pic>
        <p:nvPicPr>
          <p:cNvPr id="10" name="Picture 9" descr="A view of a city at night&#10;&#10;Description generated with very high confidence">
            <a:extLst>
              <a:ext uri="{FF2B5EF4-FFF2-40B4-BE49-F238E27FC236}">
                <a16:creationId xmlns:a16="http://schemas.microsoft.com/office/drawing/2014/main" id="{BE7A59BC-C84F-4B65-82AB-6BE1D23CFB69}"/>
              </a:ext>
            </a:extLst>
          </p:cNvPr>
          <p:cNvPicPr>
            <a:picLocks noChangeAspect="1"/>
          </p:cNvPicPr>
          <p:nvPr/>
        </p:nvPicPr>
        <p:blipFill rotWithShape="1">
          <a:blip r:embed="rId3">
            <a:extLst>
              <a:ext uri="{28A0092B-C50C-407E-A947-70E740481C1C}">
                <a14:useLocalDpi xmlns:a14="http://schemas.microsoft.com/office/drawing/2010/main" val="0"/>
              </a:ext>
            </a:extLst>
          </a:blip>
          <a:srcRect l="14610"/>
          <a:stretch/>
        </p:blipFill>
        <p:spPr>
          <a:xfrm>
            <a:off x="119336" y="3356992"/>
            <a:ext cx="7309320" cy="266113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F7413B-C335-420F-B0C9-D23272A32B72}"/>
              </a:ext>
            </a:extLst>
          </p:cNvPr>
          <p:cNvSpPr>
            <a:spLocks noGrp="1"/>
          </p:cNvSpPr>
          <p:nvPr>
            <p:ph type="dt" sz="quarter" idx="10"/>
          </p:nvPr>
        </p:nvSpPr>
        <p:spPr/>
        <p:txBody>
          <a:bodyPr/>
          <a:lstStyle/>
          <a:p>
            <a:pPr>
              <a:defRPr/>
            </a:pPr>
            <a:r>
              <a:rPr lang="en-US" altLang="en-US"/>
              <a:t>May 4, 2018</a:t>
            </a:r>
            <a:endParaRPr lang="de-DE" altLang="en-US" dirty="0"/>
          </a:p>
        </p:txBody>
      </p:sp>
      <p:sp>
        <p:nvSpPr>
          <p:cNvPr id="4" name="Footer Placeholder 3">
            <a:extLst>
              <a:ext uri="{FF2B5EF4-FFF2-40B4-BE49-F238E27FC236}">
                <a16:creationId xmlns:a16="http://schemas.microsoft.com/office/drawing/2014/main" id="{B0B7D479-E6E3-4F5E-BA64-878C300B0974}"/>
              </a:ext>
            </a:extLst>
          </p:cNvPr>
          <p:cNvSpPr>
            <a:spLocks noGrp="1"/>
          </p:cNvSpPr>
          <p:nvPr>
            <p:ph type="ftr" sz="quarter" idx="11"/>
          </p:nvPr>
        </p:nvSpPr>
        <p:spPr/>
        <p:txBody>
          <a:bodyPr/>
          <a:lstStyle/>
          <a:p>
            <a:pPr>
              <a:defRPr/>
            </a:pPr>
            <a:r>
              <a:rPr lang="en-US" altLang="en-US"/>
              <a:t>Charter of Trust:  A far-reaching initiative</a:t>
            </a:r>
            <a:endParaRPr lang="de-DE" altLang="en-US" dirty="0"/>
          </a:p>
        </p:txBody>
      </p:sp>
      <p:sp>
        <p:nvSpPr>
          <p:cNvPr id="5" name="Slide Number Placeholder 4">
            <a:extLst>
              <a:ext uri="{FF2B5EF4-FFF2-40B4-BE49-F238E27FC236}">
                <a16:creationId xmlns:a16="http://schemas.microsoft.com/office/drawing/2014/main" id="{AB1912D5-1518-4DE3-8888-35328CBCE0F7}"/>
              </a:ext>
            </a:extLst>
          </p:cNvPr>
          <p:cNvSpPr>
            <a:spLocks noGrp="1"/>
          </p:cNvSpPr>
          <p:nvPr>
            <p:ph type="sldNum" sz="quarter" idx="12"/>
          </p:nvPr>
        </p:nvSpPr>
        <p:spPr/>
        <p:txBody>
          <a:bodyPr/>
          <a:lstStyle/>
          <a:p>
            <a:pPr>
              <a:defRPr/>
            </a:pPr>
            <a:r>
              <a:rPr lang="de-DE" altLang="en-US"/>
              <a:t>Page  </a:t>
            </a:r>
            <a:fld id="{E58B2098-9CCA-421F-86ED-986C669839D7}" type="slidenum">
              <a:rPr lang="de-DE" altLang="en-US" smtClean="0"/>
              <a:pPr>
                <a:defRPr/>
              </a:pPr>
              <a:t>4</a:t>
            </a:fld>
            <a:endParaRPr lang="de-DE" altLang="en-US" dirty="0"/>
          </a:p>
        </p:txBody>
      </p:sp>
      <p:cxnSp>
        <p:nvCxnSpPr>
          <p:cNvPr id="6" name="Straight Connector 5">
            <a:extLst>
              <a:ext uri="{FF2B5EF4-FFF2-40B4-BE49-F238E27FC236}">
                <a16:creationId xmlns:a16="http://schemas.microsoft.com/office/drawing/2014/main" id="{02DA3DAA-7351-4A84-9529-C0CF0C4A3958}"/>
              </a:ext>
            </a:extLst>
          </p:cNvPr>
          <p:cNvCxnSpPr>
            <a:cxnSpLocks/>
          </p:cNvCxnSpPr>
          <p:nvPr/>
        </p:nvCxnSpPr>
        <p:spPr bwMode="auto">
          <a:xfrm flipH="1">
            <a:off x="5876925" y="3141663"/>
            <a:ext cx="3151188" cy="476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457F7B-8E84-46A9-B022-E030CE941673}"/>
              </a:ext>
            </a:extLst>
          </p:cNvPr>
          <p:cNvCxnSpPr>
            <a:cxnSpLocks/>
          </p:cNvCxnSpPr>
          <p:nvPr/>
        </p:nvCxnSpPr>
        <p:spPr bwMode="auto">
          <a:xfrm>
            <a:off x="5876925" y="1004888"/>
            <a:ext cx="0" cy="214630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6B340D53-714C-482D-94E6-D5053697EF58}"/>
              </a:ext>
            </a:extLst>
          </p:cNvPr>
          <p:cNvSpPr/>
          <p:nvPr/>
        </p:nvSpPr>
        <p:spPr bwMode="auto">
          <a:xfrm>
            <a:off x="5934075" y="3217863"/>
            <a:ext cx="1468438" cy="1330325"/>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433531 w 433531"/>
              <a:gd name="connsiteY0" fmla="*/ 742241 h 742241"/>
              <a:gd name="connsiteX1" fmla="*/ 0 w 433531"/>
              <a:gd name="connsiteY1" fmla="*/ 0 h 742241"/>
              <a:gd name="connsiteX2" fmla="*/ 433531 w 433531"/>
              <a:gd name="connsiteY2" fmla="*/ 742241 h 742241"/>
            </a:gdLst>
            <a:ahLst/>
            <a:cxnLst>
              <a:cxn ang="0">
                <a:pos x="connsiteX0" y="connsiteY0"/>
              </a:cxn>
              <a:cxn ang="0">
                <a:pos x="connsiteX1" y="connsiteY1"/>
              </a:cxn>
              <a:cxn ang="0">
                <a:pos x="connsiteX2" y="connsiteY2"/>
              </a:cxn>
            </a:cxnLst>
            <a:rect l="l" t="t" r="r" b="b"/>
            <a:pathLst>
              <a:path w="433531" h="742241">
                <a:moveTo>
                  <a:pt x="433531" y="742241"/>
                </a:moveTo>
                <a:lnTo>
                  <a:pt x="0" y="0"/>
                </a:lnTo>
                <a:lnTo>
                  <a:pt x="433531" y="742241"/>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Triangle 14">
            <a:extLst>
              <a:ext uri="{FF2B5EF4-FFF2-40B4-BE49-F238E27FC236}">
                <a16:creationId xmlns:a16="http://schemas.microsoft.com/office/drawing/2014/main" id="{D06959CF-1933-4CBC-B694-48A6E082548C}"/>
              </a:ext>
            </a:extLst>
          </p:cNvPr>
          <p:cNvSpPr/>
          <p:nvPr/>
        </p:nvSpPr>
        <p:spPr bwMode="auto">
          <a:xfrm rot="16200000">
            <a:off x="6804025" y="1565275"/>
            <a:ext cx="727075" cy="2378075"/>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909602 w 909602"/>
              <a:gd name="connsiteY0" fmla="*/ 1569435 h 1569435"/>
              <a:gd name="connsiteX1" fmla="*/ 0 w 909602"/>
              <a:gd name="connsiteY1" fmla="*/ 0 h 1569435"/>
              <a:gd name="connsiteX2" fmla="*/ 909602 w 909602"/>
              <a:gd name="connsiteY2" fmla="*/ 1569435 h 1569435"/>
              <a:gd name="connsiteX0" fmla="*/ 912481 w 912481"/>
              <a:gd name="connsiteY0" fmla="*/ 1573275 h 1573275"/>
              <a:gd name="connsiteX1" fmla="*/ 0 w 912481"/>
              <a:gd name="connsiteY1" fmla="*/ 0 h 1573275"/>
              <a:gd name="connsiteX2" fmla="*/ 912481 w 912481"/>
              <a:gd name="connsiteY2" fmla="*/ 1573275 h 1573275"/>
              <a:gd name="connsiteX0" fmla="*/ 905762 w 905762"/>
              <a:gd name="connsiteY0" fmla="*/ 1562716 h 1562716"/>
              <a:gd name="connsiteX1" fmla="*/ 0 w 905762"/>
              <a:gd name="connsiteY1" fmla="*/ 0 h 1562716"/>
              <a:gd name="connsiteX2" fmla="*/ 905762 w 905762"/>
              <a:gd name="connsiteY2" fmla="*/ 1562716 h 1562716"/>
              <a:gd name="connsiteX0" fmla="*/ 433932 w 433932"/>
              <a:gd name="connsiteY0" fmla="*/ 750785 h 750785"/>
              <a:gd name="connsiteX1" fmla="*/ 0 w 433932"/>
              <a:gd name="connsiteY1" fmla="*/ 0 h 750785"/>
              <a:gd name="connsiteX2" fmla="*/ 433932 w 433932"/>
              <a:gd name="connsiteY2" fmla="*/ 750785 h 750785"/>
            </a:gdLst>
            <a:ahLst/>
            <a:cxnLst>
              <a:cxn ang="0">
                <a:pos x="connsiteX0" y="connsiteY0"/>
              </a:cxn>
              <a:cxn ang="0">
                <a:pos x="connsiteX1" y="connsiteY1"/>
              </a:cxn>
              <a:cxn ang="0">
                <a:pos x="connsiteX2" y="connsiteY2"/>
              </a:cxn>
            </a:cxnLst>
            <a:rect l="l" t="t" r="r" b="b"/>
            <a:pathLst>
              <a:path w="433932" h="750785">
                <a:moveTo>
                  <a:pt x="433932" y="750785"/>
                </a:moveTo>
                <a:lnTo>
                  <a:pt x="0" y="0"/>
                </a:lnTo>
                <a:lnTo>
                  <a:pt x="433932" y="750785"/>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ight Triangle 14">
            <a:extLst>
              <a:ext uri="{FF2B5EF4-FFF2-40B4-BE49-F238E27FC236}">
                <a16:creationId xmlns:a16="http://schemas.microsoft.com/office/drawing/2014/main" id="{420D667D-88D9-41D5-973B-18374D61F5EF}"/>
              </a:ext>
            </a:extLst>
          </p:cNvPr>
          <p:cNvSpPr/>
          <p:nvPr/>
        </p:nvSpPr>
        <p:spPr bwMode="auto">
          <a:xfrm rot="5400000" flipH="1">
            <a:off x="6732588" y="2287587"/>
            <a:ext cx="755650" cy="2492375"/>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909602 w 909602"/>
              <a:gd name="connsiteY0" fmla="*/ 1569435 h 1569435"/>
              <a:gd name="connsiteX1" fmla="*/ 0 w 909602"/>
              <a:gd name="connsiteY1" fmla="*/ 0 h 1569435"/>
              <a:gd name="connsiteX2" fmla="*/ 909602 w 909602"/>
              <a:gd name="connsiteY2" fmla="*/ 1569435 h 1569435"/>
              <a:gd name="connsiteX0" fmla="*/ 912481 w 912481"/>
              <a:gd name="connsiteY0" fmla="*/ 1573275 h 1573275"/>
              <a:gd name="connsiteX1" fmla="*/ 0 w 912481"/>
              <a:gd name="connsiteY1" fmla="*/ 0 h 1573275"/>
              <a:gd name="connsiteX2" fmla="*/ 912481 w 912481"/>
              <a:gd name="connsiteY2" fmla="*/ 1573275 h 1573275"/>
              <a:gd name="connsiteX0" fmla="*/ 905762 w 905762"/>
              <a:gd name="connsiteY0" fmla="*/ 1562716 h 1562716"/>
              <a:gd name="connsiteX1" fmla="*/ 0 w 905762"/>
              <a:gd name="connsiteY1" fmla="*/ 0 h 1562716"/>
              <a:gd name="connsiteX2" fmla="*/ 905762 w 905762"/>
              <a:gd name="connsiteY2" fmla="*/ 1562716 h 1562716"/>
              <a:gd name="connsiteX0" fmla="*/ 450986 w 450986"/>
              <a:gd name="connsiteY0" fmla="*/ 786871 h 786871"/>
              <a:gd name="connsiteX1" fmla="*/ 0 w 450986"/>
              <a:gd name="connsiteY1" fmla="*/ 0 h 786871"/>
              <a:gd name="connsiteX2" fmla="*/ 450986 w 450986"/>
              <a:gd name="connsiteY2" fmla="*/ 786871 h 786871"/>
            </a:gdLst>
            <a:ahLst/>
            <a:cxnLst>
              <a:cxn ang="0">
                <a:pos x="connsiteX0" y="connsiteY0"/>
              </a:cxn>
              <a:cxn ang="0">
                <a:pos x="connsiteX1" y="connsiteY1"/>
              </a:cxn>
              <a:cxn ang="0">
                <a:pos x="connsiteX2" y="connsiteY2"/>
              </a:cxn>
            </a:cxnLst>
            <a:rect l="l" t="t" r="r" b="b"/>
            <a:pathLst>
              <a:path w="450986" h="786871">
                <a:moveTo>
                  <a:pt x="450986" y="786871"/>
                </a:moveTo>
                <a:lnTo>
                  <a:pt x="0" y="0"/>
                </a:lnTo>
                <a:lnTo>
                  <a:pt x="450986" y="786871"/>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Triangle 13">
            <a:extLst>
              <a:ext uri="{FF2B5EF4-FFF2-40B4-BE49-F238E27FC236}">
                <a16:creationId xmlns:a16="http://schemas.microsoft.com/office/drawing/2014/main" id="{6D36C42F-ED10-4AD1-8C6B-CD05BEA70694}"/>
              </a:ext>
            </a:extLst>
          </p:cNvPr>
          <p:cNvSpPr/>
          <p:nvPr/>
        </p:nvSpPr>
        <p:spPr bwMode="auto">
          <a:xfrm flipH="1">
            <a:off x="5949950" y="1754188"/>
            <a:ext cx="1452563" cy="1327150"/>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433736 w 433736"/>
              <a:gd name="connsiteY0" fmla="*/ 748855 h 748855"/>
              <a:gd name="connsiteX1" fmla="*/ 0 w 433736"/>
              <a:gd name="connsiteY1" fmla="*/ 0 h 748855"/>
              <a:gd name="connsiteX2" fmla="*/ 433736 w 433736"/>
              <a:gd name="connsiteY2" fmla="*/ 748855 h 748855"/>
            </a:gdLst>
            <a:ahLst/>
            <a:cxnLst>
              <a:cxn ang="0">
                <a:pos x="connsiteX0" y="connsiteY0"/>
              </a:cxn>
              <a:cxn ang="0">
                <a:pos x="connsiteX1" y="connsiteY1"/>
              </a:cxn>
              <a:cxn ang="0">
                <a:pos x="connsiteX2" y="connsiteY2"/>
              </a:cxn>
            </a:cxnLst>
            <a:rect l="l" t="t" r="r" b="b"/>
            <a:pathLst>
              <a:path w="433736" h="748855">
                <a:moveTo>
                  <a:pt x="433736" y="748855"/>
                </a:moveTo>
                <a:lnTo>
                  <a:pt x="0" y="0"/>
                </a:lnTo>
                <a:lnTo>
                  <a:pt x="433736" y="748855"/>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175" name="Picture 12">
            <a:hlinkClick r:id="rId2" action="ppaction://hlinksldjump"/>
            <a:extLst>
              <a:ext uri="{FF2B5EF4-FFF2-40B4-BE49-F238E27FC236}">
                <a16:creationId xmlns:a16="http://schemas.microsoft.com/office/drawing/2014/main" id="{A4068196-0AB2-481C-B9EA-0C78CCAF1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488" y="3971925"/>
            <a:ext cx="1847850" cy="619125"/>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8" descr="A close up of a sign&#10;&#10;Description generated with high confidence">
            <a:hlinkClick r:id="rId4" action="ppaction://hlinksldjump"/>
            <a:extLst>
              <a:ext uri="{FF2B5EF4-FFF2-40B4-BE49-F238E27FC236}">
                <a16:creationId xmlns:a16="http://schemas.microsoft.com/office/drawing/2014/main" id="{5C067001-506E-435A-8576-27835EEDF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3038" y="2765425"/>
            <a:ext cx="2609850" cy="674688"/>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9" descr="A close up of a sign&#10;&#10;Description generated with very high confidence">
            <a:hlinkClick r:id="rId6" action="ppaction://hlinksldjump"/>
            <a:extLst>
              <a:ext uri="{FF2B5EF4-FFF2-40B4-BE49-F238E27FC236}">
                <a16:creationId xmlns:a16="http://schemas.microsoft.com/office/drawing/2014/main" id="{BD20F5BC-7DED-44B8-9A90-4BC322D633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9488" y="1465263"/>
            <a:ext cx="2765425" cy="1374775"/>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0">
            <a:hlinkClick r:id="rId8" action="ppaction://hlinksldjump"/>
            <a:extLst>
              <a:ext uri="{FF2B5EF4-FFF2-40B4-BE49-F238E27FC236}">
                <a16:creationId xmlns:a16="http://schemas.microsoft.com/office/drawing/2014/main" id="{0BBF53D1-85C4-4D01-860B-9357E82A02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3338" y="641350"/>
            <a:ext cx="2114550" cy="887413"/>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1" descr="A picture containing object, clock&#10;&#10;Description generated with very high confidence">
            <a:hlinkClick r:id="rId10" action="ppaction://hlinksldjump"/>
            <a:extLst>
              <a:ext uri="{FF2B5EF4-FFF2-40B4-BE49-F238E27FC236}">
                <a16:creationId xmlns:a16="http://schemas.microsoft.com/office/drawing/2014/main" id="{DB1E7116-0870-46C1-9F5B-A778428195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9938" y="404813"/>
            <a:ext cx="2601912" cy="619125"/>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2" descr="A close up of a logo&#10;&#10;Description generated with very high confidence">
            <a:hlinkClick r:id="rId12" action="ppaction://hlinksldjump"/>
            <a:extLst>
              <a:ext uri="{FF2B5EF4-FFF2-40B4-BE49-F238E27FC236}">
                <a16:creationId xmlns:a16="http://schemas.microsoft.com/office/drawing/2014/main" id="{A14E74AA-2090-439A-A4FE-1E1DEFBB6E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9288" y="631825"/>
            <a:ext cx="1933575" cy="906463"/>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3">
            <a:hlinkClick r:id="rId14" action="ppaction://hlinksldjump"/>
            <a:extLst>
              <a:ext uri="{FF2B5EF4-FFF2-40B4-BE49-F238E27FC236}">
                <a16:creationId xmlns:a16="http://schemas.microsoft.com/office/drawing/2014/main" id="{E593E62E-43B6-4B6F-824E-B48BFE1EE02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9788" y="2601913"/>
            <a:ext cx="2036762" cy="1001712"/>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4" descr="A picture containing light, traffic, lit, outdoor&#10;&#10;Description generated with very high confidence">
            <a:hlinkClick r:id="rId16" action="ppaction://hlinksldjump"/>
            <a:extLst>
              <a:ext uri="{FF2B5EF4-FFF2-40B4-BE49-F238E27FC236}">
                <a16:creationId xmlns:a16="http://schemas.microsoft.com/office/drawing/2014/main" id="{CD6215C1-6CF5-4C34-A36F-C88780F9080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19938" y="5053013"/>
            <a:ext cx="2627312" cy="365125"/>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aphic 25">
            <a:hlinkClick r:id="rId18" action="ppaction://hlinksldjump"/>
            <a:extLst>
              <a:ext uri="{FF2B5EF4-FFF2-40B4-BE49-F238E27FC236}">
                <a16:creationId xmlns:a16="http://schemas.microsoft.com/office/drawing/2014/main" id="{088115ED-EF7A-4497-90F0-F578465E70F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3638" y="5381625"/>
            <a:ext cx="1804987" cy="722313"/>
          </a:xfrm>
          <a:prstGeom prst="rect">
            <a:avLst/>
          </a:prstGeom>
          <a:noFill/>
          <a:ln>
            <a:noFill/>
          </a:ln>
          <a:effectLst>
            <a:outerShdw dist="2540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6" descr="A close up of a logo&#10;&#10;Description generated with very high confidence">
            <a:hlinkClick r:id="rId20" action="ppaction://hlinksldjump"/>
            <a:extLst>
              <a:ext uri="{FF2B5EF4-FFF2-40B4-BE49-F238E27FC236}">
                <a16:creationId xmlns:a16="http://schemas.microsoft.com/office/drawing/2014/main" id="{C91A915F-DAE7-4FA8-860B-1BC3EE9DB5D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55888" y="4926013"/>
            <a:ext cx="1919287" cy="619125"/>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7" descr="A picture containing object, clock&#10;&#10;Description generated with very high confidence">
            <a:hlinkClick r:id="rId22" action="ppaction://hlinksldjump"/>
            <a:extLst>
              <a:ext uri="{FF2B5EF4-FFF2-40B4-BE49-F238E27FC236}">
                <a16:creationId xmlns:a16="http://schemas.microsoft.com/office/drawing/2014/main" id="{BC334F56-9799-4C91-B597-F8ECA5768C1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95400" y="1770063"/>
            <a:ext cx="1560513" cy="766762"/>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28">
            <a:hlinkClick r:id="rId24" action="ppaction://hlinksldjump"/>
            <a:extLst>
              <a:ext uri="{FF2B5EF4-FFF2-40B4-BE49-F238E27FC236}">
                <a16:creationId xmlns:a16="http://schemas.microsoft.com/office/drawing/2014/main" id="{B0A1FB35-3903-4AA5-A632-25F4DC37E85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01725" y="3930650"/>
            <a:ext cx="1765300" cy="701675"/>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a:extLst>
              <a:ext uri="{FF2B5EF4-FFF2-40B4-BE49-F238E27FC236}">
                <a16:creationId xmlns:a16="http://schemas.microsoft.com/office/drawing/2014/main" id="{15592653-76C4-452C-A928-987DC8CDBF49}"/>
              </a:ext>
            </a:extLst>
          </p:cNvPr>
          <p:cNvCxnSpPr>
            <a:cxnSpLocks/>
          </p:cNvCxnSpPr>
          <p:nvPr/>
        </p:nvCxnSpPr>
        <p:spPr bwMode="auto">
          <a:xfrm flipH="1">
            <a:off x="2678113" y="3146425"/>
            <a:ext cx="3271837" cy="4763"/>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A289353-6654-45F2-AAB4-078E78E3E1C8}"/>
              </a:ext>
            </a:extLst>
          </p:cNvPr>
          <p:cNvCxnSpPr>
            <a:cxnSpLocks/>
          </p:cNvCxnSpPr>
          <p:nvPr/>
        </p:nvCxnSpPr>
        <p:spPr bwMode="auto">
          <a:xfrm>
            <a:off x="5876925" y="3151188"/>
            <a:ext cx="0" cy="217011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ight Triangle 13">
            <a:extLst>
              <a:ext uri="{FF2B5EF4-FFF2-40B4-BE49-F238E27FC236}">
                <a16:creationId xmlns:a16="http://schemas.microsoft.com/office/drawing/2014/main" id="{86FAB596-6AD4-4605-99CB-920AF41509BF}"/>
              </a:ext>
            </a:extLst>
          </p:cNvPr>
          <p:cNvSpPr/>
          <p:nvPr/>
        </p:nvSpPr>
        <p:spPr bwMode="auto">
          <a:xfrm>
            <a:off x="4305300" y="1712913"/>
            <a:ext cx="1611313" cy="1473200"/>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475713 w 475713"/>
              <a:gd name="connsiteY0" fmla="*/ 821957 h 821957"/>
              <a:gd name="connsiteX1" fmla="*/ 0 w 475713"/>
              <a:gd name="connsiteY1" fmla="*/ 0 h 821957"/>
              <a:gd name="connsiteX2" fmla="*/ 475713 w 475713"/>
              <a:gd name="connsiteY2" fmla="*/ 821957 h 821957"/>
            </a:gdLst>
            <a:ahLst/>
            <a:cxnLst>
              <a:cxn ang="0">
                <a:pos x="connsiteX0" y="connsiteY0"/>
              </a:cxn>
              <a:cxn ang="0">
                <a:pos x="connsiteX1" y="connsiteY1"/>
              </a:cxn>
              <a:cxn ang="0">
                <a:pos x="connsiteX2" y="connsiteY2"/>
              </a:cxn>
            </a:cxnLst>
            <a:rect l="l" t="t" r="r" b="b"/>
            <a:pathLst>
              <a:path w="475713" h="821957">
                <a:moveTo>
                  <a:pt x="475713" y="821957"/>
                </a:moveTo>
                <a:lnTo>
                  <a:pt x="0" y="0"/>
                </a:lnTo>
                <a:lnTo>
                  <a:pt x="475713" y="821957"/>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ight Triangle 14">
            <a:extLst>
              <a:ext uri="{FF2B5EF4-FFF2-40B4-BE49-F238E27FC236}">
                <a16:creationId xmlns:a16="http://schemas.microsoft.com/office/drawing/2014/main" id="{393EE121-5FE8-4C7E-B6E6-28B773262810}"/>
              </a:ext>
            </a:extLst>
          </p:cNvPr>
          <p:cNvSpPr/>
          <p:nvPr/>
        </p:nvSpPr>
        <p:spPr bwMode="auto">
          <a:xfrm rot="16200000">
            <a:off x="4270375" y="2279650"/>
            <a:ext cx="765175" cy="2492375"/>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909602 w 909602"/>
              <a:gd name="connsiteY0" fmla="*/ 1569435 h 1569435"/>
              <a:gd name="connsiteX1" fmla="*/ 0 w 909602"/>
              <a:gd name="connsiteY1" fmla="*/ 0 h 1569435"/>
              <a:gd name="connsiteX2" fmla="*/ 909602 w 909602"/>
              <a:gd name="connsiteY2" fmla="*/ 1569435 h 1569435"/>
              <a:gd name="connsiteX0" fmla="*/ 912481 w 912481"/>
              <a:gd name="connsiteY0" fmla="*/ 1573275 h 1573275"/>
              <a:gd name="connsiteX1" fmla="*/ 0 w 912481"/>
              <a:gd name="connsiteY1" fmla="*/ 0 h 1573275"/>
              <a:gd name="connsiteX2" fmla="*/ 912481 w 912481"/>
              <a:gd name="connsiteY2" fmla="*/ 1573275 h 1573275"/>
              <a:gd name="connsiteX0" fmla="*/ 905762 w 905762"/>
              <a:gd name="connsiteY0" fmla="*/ 1562716 h 1562716"/>
              <a:gd name="connsiteX1" fmla="*/ 0 w 905762"/>
              <a:gd name="connsiteY1" fmla="*/ 0 h 1562716"/>
              <a:gd name="connsiteX2" fmla="*/ 905762 w 905762"/>
              <a:gd name="connsiteY2" fmla="*/ 1562716 h 1562716"/>
              <a:gd name="connsiteX0" fmla="*/ 456671 w 456671"/>
              <a:gd name="connsiteY0" fmla="*/ 786871 h 786871"/>
              <a:gd name="connsiteX1" fmla="*/ 0 w 456671"/>
              <a:gd name="connsiteY1" fmla="*/ 0 h 786871"/>
              <a:gd name="connsiteX2" fmla="*/ 456671 w 456671"/>
              <a:gd name="connsiteY2" fmla="*/ 786871 h 786871"/>
            </a:gdLst>
            <a:ahLst/>
            <a:cxnLst>
              <a:cxn ang="0">
                <a:pos x="connsiteX0" y="connsiteY0"/>
              </a:cxn>
              <a:cxn ang="0">
                <a:pos x="connsiteX1" y="connsiteY1"/>
              </a:cxn>
              <a:cxn ang="0">
                <a:pos x="connsiteX2" y="connsiteY2"/>
              </a:cxn>
            </a:cxnLst>
            <a:rect l="l" t="t" r="r" b="b"/>
            <a:pathLst>
              <a:path w="456671" h="786871">
                <a:moveTo>
                  <a:pt x="456671" y="786871"/>
                </a:moveTo>
                <a:lnTo>
                  <a:pt x="0" y="0"/>
                </a:lnTo>
                <a:lnTo>
                  <a:pt x="456671" y="786871"/>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ight Triangle 14">
            <a:extLst>
              <a:ext uri="{FF2B5EF4-FFF2-40B4-BE49-F238E27FC236}">
                <a16:creationId xmlns:a16="http://schemas.microsoft.com/office/drawing/2014/main" id="{BDD6C303-B26F-48D8-9B3F-73C382A13F24}"/>
              </a:ext>
            </a:extLst>
          </p:cNvPr>
          <p:cNvSpPr/>
          <p:nvPr/>
        </p:nvSpPr>
        <p:spPr bwMode="auto">
          <a:xfrm rot="5400000" flipH="1">
            <a:off x="4246562" y="1554163"/>
            <a:ext cx="746125" cy="2425700"/>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909602 w 909602"/>
              <a:gd name="connsiteY0" fmla="*/ 1569435 h 1569435"/>
              <a:gd name="connsiteX1" fmla="*/ 0 w 909602"/>
              <a:gd name="connsiteY1" fmla="*/ 0 h 1569435"/>
              <a:gd name="connsiteX2" fmla="*/ 909602 w 909602"/>
              <a:gd name="connsiteY2" fmla="*/ 1569435 h 1569435"/>
              <a:gd name="connsiteX0" fmla="*/ 912481 w 912481"/>
              <a:gd name="connsiteY0" fmla="*/ 1573275 h 1573275"/>
              <a:gd name="connsiteX1" fmla="*/ 0 w 912481"/>
              <a:gd name="connsiteY1" fmla="*/ 0 h 1573275"/>
              <a:gd name="connsiteX2" fmla="*/ 912481 w 912481"/>
              <a:gd name="connsiteY2" fmla="*/ 1573275 h 1573275"/>
              <a:gd name="connsiteX0" fmla="*/ 905762 w 905762"/>
              <a:gd name="connsiteY0" fmla="*/ 1562716 h 1562716"/>
              <a:gd name="connsiteX1" fmla="*/ 0 w 905762"/>
              <a:gd name="connsiteY1" fmla="*/ 0 h 1562716"/>
              <a:gd name="connsiteX2" fmla="*/ 905762 w 905762"/>
              <a:gd name="connsiteY2" fmla="*/ 1562716 h 1562716"/>
              <a:gd name="connsiteX0" fmla="*/ 445301 w 445301"/>
              <a:gd name="connsiteY0" fmla="*/ 765821 h 765821"/>
              <a:gd name="connsiteX1" fmla="*/ 0 w 445301"/>
              <a:gd name="connsiteY1" fmla="*/ 0 h 765821"/>
              <a:gd name="connsiteX2" fmla="*/ 445301 w 445301"/>
              <a:gd name="connsiteY2" fmla="*/ 765821 h 765821"/>
            </a:gdLst>
            <a:ahLst/>
            <a:cxnLst>
              <a:cxn ang="0">
                <a:pos x="connsiteX0" y="connsiteY0"/>
              </a:cxn>
              <a:cxn ang="0">
                <a:pos x="connsiteX1" y="connsiteY1"/>
              </a:cxn>
              <a:cxn ang="0">
                <a:pos x="connsiteX2" y="connsiteY2"/>
              </a:cxn>
            </a:cxnLst>
            <a:rect l="l" t="t" r="r" b="b"/>
            <a:pathLst>
              <a:path w="445301" h="765821">
                <a:moveTo>
                  <a:pt x="445301" y="765821"/>
                </a:moveTo>
                <a:lnTo>
                  <a:pt x="0" y="0"/>
                </a:lnTo>
                <a:lnTo>
                  <a:pt x="445301" y="765821"/>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ight Triangle 13">
            <a:extLst>
              <a:ext uri="{FF2B5EF4-FFF2-40B4-BE49-F238E27FC236}">
                <a16:creationId xmlns:a16="http://schemas.microsoft.com/office/drawing/2014/main" id="{6FF008B5-E48B-4719-BBE7-AC457464FE75}"/>
              </a:ext>
            </a:extLst>
          </p:cNvPr>
          <p:cNvSpPr/>
          <p:nvPr/>
        </p:nvSpPr>
        <p:spPr bwMode="auto">
          <a:xfrm flipH="1">
            <a:off x="4340225" y="3297238"/>
            <a:ext cx="1395413" cy="1260475"/>
          </a:xfrm>
          <a:custGeom>
            <a:avLst/>
            <a:gdLst>
              <a:gd name="connsiteX0" fmla="*/ 0 w 914400"/>
              <a:gd name="connsiteY0" fmla="*/ 1581912 h 1581912"/>
              <a:gd name="connsiteX1" fmla="*/ 0 w 914400"/>
              <a:gd name="connsiteY1" fmla="*/ 0 h 1581912"/>
              <a:gd name="connsiteX2" fmla="*/ 914400 w 914400"/>
              <a:gd name="connsiteY2" fmla="*/ 1581912 h 1581912"/>
              <a:gd name="connsiteX3" fmla="*/ 0 w 914400"/>
              <a:gd name="connsiteY3" fmla="*/ 1581912 h 1581912"/>
              <a:gd name="connsiteX0" fmla="*/ 914400 w 914400"/>
              <a:gd name="connsiteY0" fmla="*/ 1581912 h 1581912"/>
              <a:gd name="connsiteX1" fmla="*/ 0 w 914400"/>
              <a:gd name="connsiteY1" fmla="*/ 0 h 1581912"/>
              <a:gd name="connsiteX2" fmla="*/ 914400 w 914400"/>
              <a:gd name="connsiteY2" fmla="*/ 1581912 h 1581912"/>
              <a:gd name="connsiteX0" fmla="*/ 473554 w 473554"/>
              <a:gd name="connsiteY0" fmla="*/ 813350 h 813350"/>
              <a:gd name="connsiteX1" fmla="*/ 0 w 473554"/>
              <a:gd name="connsiteY1" fmla="*/ 0 h 813350"/>
              <a:gd name="connsiteX2" fmla="*/ 473554 w 473554"/>
              <a:gd name="connsiteY2" fmla="*/ 813350 h 813350"/>
              <a:gd name="connsiteX0" fmla="*/ 416671 w 416671"/>
              <a:gd name="connsiteY0" fmla="*/ 711233 h 711233"/>
              <a:gd name="connsiteX1" fmla="*/ 0 w 416671"/>
              <a:gd name="connsiteY1" fmla="*/ 0 h 711233"/>
              <a:gd name="connsiteX2" fmla="*/ 416671 w 416671"/>
              <a:gd name="connsiteY2" fmla="*/ 711233 h 711233"/>
            </a:gdLst>
            <a:ahLst/>
            <a:cxnLst>
              <a:cxn ang="0">
                <a:pos x="connsiteX0" y="connsiteY0"/>
              </a:cxn>
              <a:cxn ang="0">
                <a:pos x="connsiteX1" y="connsiteY1"/>
              </a:cxn>
              <a:cxn ang="0">
                <a:pos x="connsiteX2" y="connsiteY2"/>
              </a:cxn>
            </a:cxnLst>
            <a:rect l="l" t="t" r="r" b="b"/>
            <a:pathLst>
              <a:path w="416671" h="711233">
                <a:moveTo>
                  <a:pt x="416671" y="711233"/>
                </a:moveTo>
                <a:lnTo>
                  <a:pt x="0" y="0"/>
                </a:lnTo>
                <a:lnTo>
                  <a:pt x="416671" y="711233"/>
                </a:lnTo>
                <a:close/>
              </a:path>
            </a:pathLst>
          </a:custGeom>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 name="Picture 29" descr="A close up of a logo&#10;&#10;Description generated with high confidence">
            <a:extLst>
              <a:ext uri="{FF2B5EF4-FFF2-40B4-BE49-F238E27FC236}">
                <a16:creationId xmlns:a16="http://schemas.microsoft.com/office/drawing/2014/main" id="{E86B35B0-AEAA-4B02-ACF0-0E701DDB88D3}"/>
              </a:ext>
            </a:extLst>
          </p:cNvPr>
          <p:cNvPicPr>
            <a:picLocks noChangeAspect="1"/>
          </p:cNvPicPr>
          <p:nvPr/>
        </p:nvPicPr>
        <p:blipFill rotWithShape="1">
          <a:blip r:embed="rId26">
            <a:extLst>
              <a:ext uri="{28A0092B-C50C-407E-A947-70E740481C1C}">
                <a14:useLocalDpi xmlns:a14="http://schemas.microsoft.com/office/drawing/2010/main" val="0"/>
              </a:ext>
            </a:extLst>
          </a:blip>
          <a:srcRect l="13960" t="1793" r="15950" b="3214"/>
          <a:stretch/>
        </p:blipFill>
        <p:spPr bwMode="auto">
          <a:xfrm>
            <a:off x="4575469" y="2132856"/>
            <a:ext cx="2813142" cy="1980747"/>
          </a:xfrm>
          <a:prstGeom prst="roundRect">
            <a:avLst/>
          </a:prstGeom>
          <a:effectLst>
            <a:outerShdw dist="25400" dir="2700000" algn="ctr" rotWithShape="0">
              <a:schemeClr val="bg1"/>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250" fill="hold"/>
                                        <p:tgtEl>
                                          <p:spTgt spid="30"/>
                                        </p:tgtEl>
                                        <p:attrNameLst>
                                          <p:attrName>ppt_w</p:attrName>
                                        </p:attrNameLst>
                                      </p:cBhvr>
                                      <p:tavLst>
                                        <p:tav tm="0">
                                          <p:val>
                                            <p:strVal val="2/3*#ppt_w"/>
                                          </p:val>
                                        </p:tav>
                                        <p:tav tm="100000">
                                          <p:val>
                                            <p:strVal val="#ppt_w"/>
                                          </p:val>
                                        </p:tav>
                                      </p:tavLst>
                                    </p:anim>
                                    <p:anim calcmode="lin" valueType="num">
                                      <p:cBhvr>
                                        <p:cTn id="8" dur="250" fill="hold"/>
                                        <p:tgtEl>
                                          <p:spTgt spid="30"/>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nodeType="afterGroup">
                            <p:stCondLst>
                              <p:cond delay="500"/>
                            </p:stCondLst>
                            <p:childTnLst>
                              <p:par>
                                <p:cTn id="14" presetID="23" presetClass="entr" presetSubtype="272" fill="hold" nodeType="afterEffect">
                                  <p:stCondLst>
                                    <p:cond delay="0"/>
                                  </p:stCondLst>
                                  <p:childTnLst>
                                    <p:set>
                                      <p:cBhvr>
                                        <p:cTn id="15" dur="1" fill="hold">
                                          <p:stCondLst>
                                            <p:cond delay="0"/>
                                          </p:stCondLst>
                                        </p:cTn>
                                        <p:tgtEl>
                                          <p:spTgt spid="7179"/>
                                        </p:tgtEl>
                                        <p:attrNameLst>
                                          <p:attrName>style.visibility</p:attrName>
                                        </p:attrNameLst>
                                      </p:cBhvr>
                                      <p:to>
                                        <p:strVal val="visible"/>
                                      </p:to>
                                    </p:set>
                                    <p:anim calcmode="lin" valueType="num">
                                      <p:cBhvr>
                                        <p:cTn id="16" dur="250" fill="hold"/>
                                        <p:tgtEl>
                                          <p:spTgt spid="7179"/>
                                        </p:tgtEl>
                                        <p:attrNameLst>
                                          <p:attrName>ppt_w</p:attrName>
                                        </p:attrNameLst>
                                      </p:cBhvr>
                                      <p:tavLst>
                                        <p:tav tm="0">
                                          <p:val>
                                            <p:strVal val="2/3*#ppt_w"/>
                                          </p:val>
                                        </p:tav>
                                        <p:tav tm="100000">
                                          <p:val>
                                            <p:strVal val="#ppt_w"/>
                                          </p:val>
                                        </p:tav>
                                      </p:tavLst>
                                    </p:anim>
                                    <p:anim calcmode="lin" valueType="num">
                                      <p:cBhvr>
                                        <p:cTn id="17" dur="250" fill="hold"/>
                                        <p:tgtEl>
                                          <p:spTgt spid="7179"/>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75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childTnLst>
                          </p:cTn>
                        </p:par>
                        <p:par>
                          <p:cTn id="22" fill="hold" nodeType="afterGroup">
                            <p:stCondLst>
                              <p:cond delay="1000"/>
                            </p:stCondLst>
                            <p:childTnLst>
                              <p:par>
                                <p:cTn id="23" presetID="23" presetClass="entr" presetSubtype="272" fill="hold" nodeType="afterEffect">
                                  <p:stCondLst>
                                    <p:cond delay="0"/>
                                  </p:stCondLst>
                                  <p:childTnLst>
                                    <p:set>
                                      <p:cBhvr>
                                        <p:cTn id="24" dur="1" fill="hold">
                                          <p:stCondLst>
                                            <p:cond delay="0"/>
                                          </p:stCondLst>
                                        </p:cTn>
                                        <p:tgtEl>
                                          <p:spTgt spid="7178"/>
                                        </p:tgtEl>
                                        <p:attrNameLst>
                                          <p:attrName>style.visibility</p:attrName>
                                        </p:attrNameLst>
                                      </p:cBhvr>
                                      <p:to>
                                        <p:strVal val="visible"/>
                                      </p:to>
                                    </p:set>
                                    <p:anim calcmode="lin" valueType="num">
                                      <p:cBhvr>
                                        <p:cTn id="25" dur="250" fill="hold"/>
                                        <p:tgtEl>
                                          <p:spTgt spid="7178"/>
                                        </p:tgtEl>
                                        <p:attrNameLst>
                                          <p:attrName>ppt_w</p:attrName>
                                        </p:attrNameLst>
                                      </p:cBhvr>
                                      <p:tavLst>
                                        <p:tav tm="0">
                                          <p:val>
                                            <p:strVal val="2/3*#ppt_w"/>
                                          </p:val>
                                        </p:tav>
                                        <p:tav tm="100000">
                                          <p:val>
                                            <p:strVal val="#ppt_w"/>
                                          </p:val>
                                        </p:tav>
                                      </p:tavLst>
                                    </p:anim>
                                    <p:anim calcmode="lin" valueType="num">
                                      <p:cBhvr>
                                        <p:cTn id="26" dur="250" fill="hold"/>
                                        <p:tgtEl>
                                          <p:spTgt spid="7178"/>
                                        </p:tgtEl>
                                        <p:attrNameLst>
                                          <p:attrName>ppt_h</p:attrName>
                                        </p:attrNameLst>
                                      </p:cBhvr>
                                      <p:tavLst>
                                        <p:tav tm="0">
                                          <p:val>
                                            <p:strVal val="2/3*#ppt_h"/>
                                          </p:val>
                                        </p:tav>
                                        <p:tav tm="100000">
                                          <p:val>
                                            <p:strVal val="#ppt_h"/>
                                          </p:val>
                                        </p:tav>
                                      </p:tavLst>
                                    </p:anim>
                                  </p:childTnLst>
                                </p:cTn>
                              </p:par>
                            </p:childTnLst>
                          </p:cTn>
                        </p:par>
                        <p:par>
                          <p:cTn id="27" fill="hold" nodeType="afterGroup">
                            <p:stCondLst>
                              <p:cond delay="125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50"/>
                                        <p:tgtEl>
                                          <p:spTgt spid="15"/>
                                        </p:tgtEl>
                                      </p:cBhvr>
                                    </p:animEffect>
                                  </p:childTnLst>
                                </p:cTn>
                              </p:par>
                            </p:childTnLst>
                          </p:cTn>
                        </p:par>
                        <p:par>
                          <p:cTn id="31" fill="hold" nodeType="afterGroup">
                            <p:stCondLst>
                              <p:cond delay="1500"/>
                            </p:stCondLst>
                            <p:childTnLst>
                              <p:par>
                                <p:cTn id="32" presetID="23" presetClass="entr" presetSubtype="272" fill="hold" nodeType="afterEffect">
                                  <p:stCondLst>
                                    <p:cond delay="0"/>
                                  </p:stCondLst>
                                  <p:childTnLst>
                                    <p:set>
                                      <p:cBhvr>
                                        <p:cTn id="33" dur="1" fill="hold">
                                          <p:stCondLst>
                                            <p:cond delay="0"/>
                                          </p:stCondLst>
                                        </p:cTn>
                                        <p:tgtEl>
                                          <p:spTgt spid="7177"/>
                                        </p:tgtEl>
                                        <p:attrNameLst>
                                          <p:attrName>style.visibility</p:attrName>
                                        </p:attrNameLst>
                                      </p:cBhvr>
                                      <p:to>
                                        <p:strVal val="visible"/>
                                      </p:to>
                                    </p:set>
                                    <p:anim calcmode="lin" valueType="num">
                                      <p:cBhvr>
                                        <p:cTn id="34" dur="250" fill="hold"/>
                                        <p:tgtEl>
                                          <p:spTgt spid="7177"/>
                                        </p:tgtEl>
                                        <p:attrNameLst>
                                          <p:attrName>ppt_w</p:attrName>
                                        </p:attrNameLst>
                                      </p:cBhvr>
                                      <p:tavLst>
                                        <p:tav tm="0">
                                          <p:val>
                                            <p:strVal val="2/3*#ppt_w"/>
                                          </p:val>
                                        </p:tav>
                                        <p:tav tm="100000">
                                          <p:val>
                                            <p:strVal val="#ppt_w"/>
                                          </p:val>
                                        </p:tav>
                                      </p:tavLst>
                                    </p:anim>
                                    <p:anim calcmode="lin" valueType="num">
                                      <p:cBhvr>
                                        <p:cTn id="35" dur="250" fill="hold"/>
                                        <p:tgtEl>
                                          <p:spTgt spid="7177"/>
                                        </p:tgtEl>
                                        <p:attrNameLst>
                                          <p:attrName>ppt_h</p:attrName>
                                        </p:attrNameLst>
                                      </p:cBhvr>
                                      <p:tavLst>
                                        <p:tav tm="0">
                                          <p:val>
                                            <p:strVal val="2/3*#ppt_h"/>
                                          </p:val>
                                        </p:tav>
                                        <p:tav tm="100000">
                                          <p:val>
                                            <p:strVal val="#ppt_h"/>
                                          </p:val>
                                        </p:tav>
                                      </p:tavLst>
                                    </p:anim>
                                  </p:childTnLst>
                                </p:cTn>
                              </p:par>
                            </p:childTnLst>
                          </p:cTn>
                        </p:par>
                        <p:par>
                          <p:cTn id="36" fill="hold" nodeType="afterGroup">
                            <p:stCondLst>
                              <p:cond delay="17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childTnLst>
                          </p:cTn>
                        </p:par>
                        <p:par>
                          <p:cTn id="40" fill="hold" nodeType="afterGroup">
                            <p:stCondLst>
                              <p:cond delay="2000"/>
                            </p:stCondLst>
                            <p:childTnLst>
                              <p:par>
                                <p:cTn id="41" presetID="23" presetClass="entr" presetSubtype="272" fill="hold" nodeType="after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50" fill="hold"/>
                                        <p:tgtEl>
                                          <p:spTgt spid="7176"/>
                                        </p:tgtEl>
                                        <p:attrNameLst>
                                          <p:attrName>ppt_w</p:attrName>
                                        </p:attrNameLst>
                                      </p:cBhvr>
                                      <p:tavLst>
                                        <p:tav tm="0">
                                          <p:val>
                                            <p:strVal val="2/3*#ppt_w"/>
                                          </p:val>
                                        </p:tav>
                                        <p:tav tm="100000">
                                          <p:val>
                                            <p:strVal val="#ppt_w"/>
                                          </p:val>
                                        </p:tav>
                                      </p:tavLst>
                                    </p:anim>
                                    <p:anim calcmode="lin" valueType="num">
                                      <p:cBhvr>
                                        <p:cTn id="44" dur="250" fill="hold"/>
                                        <p:tgtEl>
                                          <p:spTgt spid="7176"/>
                                        </p:tgtEl>
                                        <p:attrNameLst>
                                          <p:attrName>ppt_h</p:attrName>
                                        </p:attrNameLst>
                                      </p:cBhvr>
                                      <p:tavLst>
                                        <p:tav tm="0">
                                          <p:val>
                                            <p:strVal val="2/3*#ppt_h"/>
                                          </p:val>
                                        </p:tav>
                                        <p:tav tm="100000">
                                          <p:val>
                                            <p:strVal val="#ppt_h"/>
                                          </p:val>
                                        </p:tav>
                                      </p:tavLst>
                                    </p:anim>
                                  </p:childTnLst>
                                </p:cTn>
                              </p:par>
                            </p:childTnLst>
                          </p:cTn>
                        </p:par>
                        <p:par>
                          <p:cTn id="45" fill="hold" nodeType="afterGroup">
                            <p:stCondLst>
                              <p:cond delay="225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50"/>
                                        <p:tgtEl>
                                          <p:spTgt spid="16"/>
                                        </p:tgtEl>
                                      </p:cBhvr>
                                    </p:animEffect>
                                  </p:childTnLst>
                                </p:cTn>
                              </p:par>
                            </p:childTnLst>
                          </p:cTn>
                        </p:par>
                        <p:par>
                          <p:cTn id="49" fill="hold" nodeType="afterGroup">
                            <p:stCondLst>
                              <p:cond delay="2500"/>
                            </p:stCondLst>
                            <p:childTnLst>
                              <p:par>
                                <p:cTn id="50" presetID="23" presetClass="entr" presetSubtype="272" fill="hold" nodeType="afterEffect">
                                  <p:stCondLst>
                                    <p:cond delay="0"/>
                                  </p:stCondLst>
                                  <p:childTnLst>
                                    <p:set>
                                      <p:cBhvr>
                                        <p:cTn id="51" dur="1" fill="hold">
                                          <p:stCondLst>
                                            <p:cond delay="0"/>
                                          </p:stCondLst>
                                        </p:cTn>
                                        <p:tgtEl>
                                          <p:spTgt spid="7175"/>
                                        </p:tgtEl>
                                        <p:attrNameLst>
                                          <p:attrName>style.visibility</p:attrName>
                                        </p:attrNameLst>
                                      </p:cBhvr>
                                      <p:to>
                                        <p:strVal val="visible"/>
                                      </p:to>
                                    </p:set>
                                    <p:anim calcmode="lin" valueType="num">
                                      <p:cBhvr>
                                        <p:cTn id="52" dur="250" fill="hold"/>
                                        <p:tgtEl>
                                          <p:spTgt spid="7175"/>
                                        </p:tgtEl>
                                        <p:attrNameLst>
                                          <p:attrName>ppt_w</p:attrName>
                                        </p:attrNameLst>
                                      </p:cBhvr>
                                      <p:tavLst>
                                        <p:tav tm="0">
                                          <p:val>
                                            <p:strVal val="2/3*#ppt_w"/>
                                          </p:val>
                                        </p:tav>
                                        <p:tav tm="100000">
                                          <p:val>
                                            <p:strVal val="#ppt_w"/>
                                          </p:val>
                                        </p:tav>
                                      </p:tavLst>
                                    </p:anim>
                                    <p:anim calcmode="lin" valueType="num">
                                      <p:cBhvr>
                                        <p:cTn id="53" dur="250" fill="hold"/>
                                        <p:tgtEl>
                                          <p:spTgt spid="7175"/>
                                        </p:tgtEl>
                                        <p:attrNameLst>
                                          <p:attrName>ppt_h</p:attrName>
                                        </p:attrNameLst>
                                      </p:cBhvr>
                                      <p:tavLst>
                                        <p:tav tm="0">
                                          <p:val>
                                            <p:strVal val="2/3*#ppt_h"/>
                                          </p:val>
                                        </p:tav>
                                        <p:tav tm="100000">
                                          <p:val>
                                            <p:strVal val="#ppt_h"/>
                                          </p:val>
                                        </p:tav>
                                      </p:tavLst>
                                    </p:anim>
                                  </p:childTnLst>
                                </p:cTn>
                              </p:par>
                            </p:childTnLst>
                          </p:cTn>
                        </p:par>
                        <p:par>
                          <p:cTn id="54" fill="hold" nodeType="afterGroup">
                            <p:stCondLst>
                              <p:cond delay="2750"/>
                            </p:stCondLst>
                            <p:childTnLst>
                              <p:par>
                                <p:cTn id="55" presetID="10"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50"/>
                                        <p:tgtEl>
                                          <p:spTgt spid="14"/>
                                        </p:tgtEl>
                                      </p:cBhvr>
                                    </p:animEffect>
                                  </p:childTnLst>
                                </p:cTn>
                              </p:par>
                            </p:childTnLst>
                          </p:cTn>
                        </p:par>
                        <p:par>
                          <p:cTn id="58" fill="hold" nodeType="afterGroup">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7182"/>
                                        </p:tgtEl>
                                        <p:attrNameLst>
                                          <p:attrName>style.visibility</p:attrName>
                                        </p:attrNameLst>
                                      </p:cBhvr>
                                      <p:to>
                                        <p:strVal val="visible"/>
                                      </p:to>
                                    </p:set>
                                    <p:anim calcmode="lin" valueType="num">
                                      <p:cBhvr>
                                        <p:cTn id="61" dur="250" fill="hold"/>
                                        <p:tgtEl>
                                          <p:spTgt spid="7182"/>
                                        </p:tgtEl>
                                        <p:attrNameLst>
                                          <p:attrName>ppt_w</p:attrName>
                                        </p:attrNameLst>
                                      </p:cBhvr>
                                      <p:tavLst>
                                        <p:tav tm="0">
                                          <p:val>
                                            <p:strVal val="2/3*#ppt_w"/>
                                          </p:val>
                                        </p:tav>
                                        <p:tav tm="100000">
                                          <p:val>
                                            <p:strVal val="#ppt_w"/>
                                          </p:val>
                                        </p:tav>
                                      </p:tavLst>
                                    </p:anim>
                                    <p:anim calcmode="lin" valueType="num">
                                      <p:cBhvr>
                                        <p:cTn id="62" dur="250" fill="hold"/>
                                        <p:tgtEl>
                                          <p:spTgt spid="7182"/>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3250"/>
                            </p:stCondLst>
                            <p:childTnLst>
                              <p:par>
                                <p:cTn id="64" presetID="10" presetClass="entr" presetSubtype="0"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250"/>
                                        <p:tgtEl>
                                          <p:spTgt spid="29"/>
                                        </p:tgtEl>
                                      </p:cBhvr>
                                    </p:animEffect>
                                  </p:childTnLst>
                                </p:cTn>
                              </p:par>
                            </p:childTnLst>
                          </p:cTn>
                        </p:par>
                        <p:par>
                          <p:cTn id="67" fill="hold" nodeType="afterGroup">
                            <p:stCondLst>
                              <p:cond delay="3500"/>
                            </p:stCondLst>
                            <p:childTnLst>
                              <p:par>
                                <p:cTn id="68" presetID="23" presetClass="entr" presetSubtype="272"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250" fill="hold"/>
                                        <p:tgtEl>
                                          <p:spTgt spid="26"/>
                                        </p:tgtEl>
                                        <p:attrNameLst>
                                          <p:attrName>ppt_w</p:attrName>
                                        </p:attrNameLst>
                                      </p:cBhvr>
                                      <p:tavLst>
                                        <p:tav tm="0">
                                          <p:val>
                                            <p:strVal val="2/3*#ppt_w"/>
                                          </p:val>
                                        </p:tav>
                                        <p:tav tm="100000">
                                          <p:val>
                                            <p:strVal val="#ppt_w"/>
                                          </p:val>
                                        </p:tav>
                                      </p:tavLst>
                                    </p:anim>
                                    <p:anim calcmode="lin" valueType="num">
                                      <p:cBhvr>
                                        <p:cTn id="71" dur="250" fill="hold"/>
                                        <p:tgtEl>
                                          <p:spTgt spid="26"/>
                                        </p:tgtEl>
                                        <p:attrNameLst>
                                          <p:attrName>ppt_h</p:attrName>
                                        </p:attrNameLst>
                                      </p:cBhvr>
                                      <p:tavLst>
                                        <p:tav tm="0">
                                          <p:val>
                                            <p:strVal val="2/3*#ppt_h"/>
                                          </p:val>
                                        </p:tav>
                                        <p:tav tm="100000">
                                          <p:val>
                                            <p:strVal val="#ppt_h"/>
                                          </p:val>
                                        </p:tav>
                                      </p:tavLst>
                                    </p:anim>
                                  </p:childTnLst>
                                </p:cTn>
                              </p:par>
                            </p:childTnLst>
                          </p:cTn>
                        </p:par>
                        <p:par>
                          <p:cTn id="72" fill="hold" nodeType="afterGroup">
                            <p:stCondLst>
                              <p:cond delay="375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250"/>
                                        <p:tgtEl>
                                          <p:spTgt spid="34"/>
                                        </p:tgtEl>
                                      </p:cBhvr>
                                    </p:animEffect>
                                  </p:childTnLst>
                                </p:cTn>
                              </p:par>
                            </p:childTnLst>
                          </p:cTn>
                        </p:par>
                        <p:par>
                          <p:cTn id="76" fill="hold" nodeType="afterGroup">
                            <p:stCondLst>
                              <p:cond delay="4000"/>
                            </p:stCondLst>
                            <p:childTnLst>
                              <p:par>
                                <p:cTn id="77" presetID="23" presetClass="entr" presetSubtype="272" fill="hold" nodeType="afterEffect">
                                  <p:stCondLst>
                                    <p:cond delay="0"/>
                                  </p:stCondLst>
                                  <p:childTnLst>
                                    <p:set>
                                      <p:cBhvr>
                                        <p:cTn id="78" dur="1" fill="hold">
                                          <p:stCondLst>
                                            <p:cond delay="0"/>
                                          </p:stCondLst>
                                        </p:cTn>
                                        <p:tgtEl>
                                          <p:spTgt spid="7184"/>
                                        </p:tgtEl>
                                        <p:attrNameLst>
                                          <p:attrName>style.visibility</p:attrName>
                                        </p:attrNameLst>
                                      </p:cBhvr>
                                      <p:to>
                                        <p:strVal val="visible"/>
                                      </p:to>
                                    </p:set>
                                    <p:anim calcmode="lin" valueType="num">
                                      <p:cBhvr>
                                        <p:cTn id="79" dur="250" fill="hold"/>
                                        <p:tgtEl>
                                          <p:spTgt spid="7184"/>
                                        </p:tgtEl>
                                        <p:attrNameLst>
                                          <p:attrName>ppt_w</p:attrName>
                                        </p:attrNameLst>
                                      </p:cBhvr>
                                      <p:tavLst>
                                        <p:tav tm="0">
                                          <p:val>
                                            <p:strVal val="2/3*#ppt_w"/>
                                          </p:val>
                                        </p:tav>
                                        <p:tav tm="100000">
                                          <p:val>
                                            <p:strVal val="#ppt_w"/>
                                          </p:val>
                                        </p:tav>
                                      </p:tavLst>
                                    </p:anim>
                                    <p:anim calcmode="lin" valueType="num">
                                      <p:cBhvr>
                                        <p:cTn id="80" dur="250" fill="hold"/>
                                        <p:tgtEl>
                                          <p:spTgt spid="7184"/>
                                        </p:tgtEl>
                                        <p:attrNameLst>
                                          <p:attrName>ppt_h</p:attrName>
                                        </p:attrNameLst>
                                      </p:cBhvr>
                                      <p:tavLst>
                                        <p:tav tm="0">
                                          <p:val>
                                            <p:strVal val="2/3*#ppt_h"/>
                                          </p:val>
                                        </p:tav>
                                        <p:tav tm="100000">
                                          <p:val>
                                            <p:strVal val="#ppt_h"/>
                                          </p:val>
                                        </p:tav>
                                      </p:tavLst>
                                    </p:anim>
                                  </p:childTnLst>
                                </p:cTn>
                              </p:par>
                            </p:childTnLst>
                          </p:cTn>
                        </p:par>
                        <p:par>
                          <p:cTn id="81" fill="hold" nodeType="afterGroup">
                            <p:stCondLst>
                              <p:cond delay="4250"/>
                            </p:stCondLst>
                            <p:childTnLst>
                              <p:par>
                                <p:cTn id="82" presetID="10" presetClass="entr" presetSubtype="0"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250"/>
                                        <p:tgtEl>
                                          <p:spTgt spid="32"/>
                                        </p:tgtEl>
                                      </p:cBhvr>
                                    </p:animEffect>
                                  </p:childTnLst>
                                </p:cTn>
                              </p:par>
                            </p:childTnLst>
                          </p:cTn>
                        </p:par>
                        <p:par>
                          <p:cTn id="85" fill="hold" nodeType="afterGroup">
                            <p:stCondLst>
                              <p:cond delay="4500"/>
                            </p:stCondLst>
                            <p:childTnLst>
                              <p:par>
                                <p:cTn id="86" presetID="23" presetClass="entr" presetSubtype="272" fill="hold" nodeType="afterEffect">
                                  <p:stCondLst>
                                    <p:cond delay="0"/>
                                  </p:stCondLst>
                                  <p:childTnLst>
                                    <p:set>
                                      <p:cBhvr>
                                        <p:cTn id="87" dur="1" fill="hold">
                                          <p:stCondLst>
                                            <p:cond delay="0"/>
                                          </p:stCondLst>
                                        </p:cTn>
                                        <p:tgtEl>
                                          <p:spTgt spid="7186"/>
                                        </p:tgtEl>
                                        <p:attrNameLst>
                                          <p:attrName>style.visibility</p:attrName>
                                        </p:attrNameLst>
                                      </p:cBhvr>
                                      <p:to>
                                        <p:strVal val="visible"/>
                                      </p:to>
                                    </p:set>
                                    <p:anim calcmode="lin" valueType="num">
                                      <p:cBhvr>
                                        <p:cTn id="88" dur="250" fill="hold"/>
                                        <p:tgtEl>
                                          <p:spTgt spid="7186"/>
                                        </p:tgtEl>
                                        <p:attrNameLst>
                                          <p:attrName>ppt_w</p:attrName>
                                        </p:attrNameLst>
                                      </p:cBhvr>
                                      <p:tavLst>
                                        <p:tav tm="0">
                                          <p:val>
                                            <p:strVal val="2/3*#ppt_w"/>
                                          </p:val>
                                        </p:tav>
                                        <p:tav tm="100000">
                                          <p:val>
                                            <p:strVal val="#ppt_w"/>
                                          </p:val>
                                        </p:tav>
                                      </p:tavLst>
                                    </p:anim>
                                    <p:anim calcmode="lin" valueType="num">
                                      <p:cBhvr>
                                        <p:cTn id="89" dur="250" fill="hold"/>
                                        <p:tgtEl>
                                          <p:spTgt spid="7186"/>
                                        </p:tgtEl>
                                        <p:attrNameLst>
                                          <p:attrName>ppt_h</p:attrName>
                                        </p:attrNameLst>
                                      </p:cBhvr>
                                      <p:tavLst>
                                        <p:tav tm="0">
                                          <p:val>
                                            <p:strVal val="2/3*#ppt_h"/>
                                          </p:val>
                                        </p:tav>
                                        <p:tav tm="100000">
                                          <p:val>
                                            <p:strVal val="#ppt_h"/>
                                          </p:val>
                                        </p:tav>
                                      </p:tavLst>
                                    </p:anim>
                                  </p:childTnLst>
                                </p:cTn>
                              </p:par>
                            </p:childTnLst>
                          </p:cTn>
                        </p:par>
                        <p:par>
                          <p:cTn id="90" fill="hold" nodeType="afterGroup">
                            <p:stCondLst>
                              <p:cond delay="4750"/>
                            </p:stCondLst>
                            <p:childTnLst>
                              <p:par>
                                <p:cTn id="91" presetID="10" presetClass="entr" presetSubtype="0"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250"/>
                                        <p:tgtEl>
                                          <p:spTgt spid="28"/>
                                        </p:tgtEl>
                                      </p:cBhvr>
                                    </p:animEffect>
                                  </p:childTnLst>
                                </p:cTn>
                              </p:par>
                            </p:childTnLst>
                          </p:cTn>
                        </p:par>
                        <p:par>
                          <p:cTn id="94" fill="hold" nodeType="afterGroup">
                            <p:stCondLst>
                              <p:cond delay="5000"/>
                            </p:stCondLst>
                            <p:childTnLst>
                              <p:par>
                                <p:cTn id="95" presetID="23" presetClass="entr" presetSubtype="272" fill="hold" nodeType="afterEffect">
                                  <p:stCondLst>
                                    <p:cond delay="0"/>
                                  </p:stCondLst>
                                  <p:childTnLst>
                                    <p:set>
                                      <p:cBhvr>
                                        <p:cTn id="96" dur="1" fill="hold">
                                          <p:stCondLst>
                                            <p:cond delay="0"/>
                                          </p:stCondLst>
                                        </p:cTn>
                                        <p:tgtEl>
                                          <p:spTgt spid="7181"/>
                                        </p:tgtEl>
                                        <p:attrNameLst>
                                          <p:attrName>style.visibility</p:attrName>
                                        </p:attrNameLst>
                                      </p:cBhvr>
                                      <p:to>
                                        <p:strVal val="visible"/>
                                      </p:to>
                                    </p:set>
                                    <p:anim calcmode="lin" valueType="num">
                                      <p:cBhvr>
                                        <p:cTn id="97" dur="250" fill="hold"/>
                                        <p:tgtEl>
                                          <p:spTgt spid="7181"/>
                                        </p:tgtEl>
                                        <p:attrNameLst>
                                          <p:attrName>ppt_w</p:attrName>
                                        </p:attrNameLst>
                                      </p:cBhvr>
                                      <p:tavLst>
                                        <p:tav tm="0">
                                          <p:val>
                                            <p:strVal val="2/3*#ppt_w"/>
                                          </p:val>
                                        </p:tav>
                                        <p:tav tm="100000">
                                          <p:val>
                                            <p:strVal val="#ppt_w"/>
                                          </p:val>
                                        </p:tav>
                                      </p:tavLst>
                                    </p:anim>
                                    <p:anim calcmode="lin" valueType="num">
                                      <p:cBhvr>
                                        <p:cTn id="98" dur="250" fill="hold"/>
                                        <p:tgtEl>
                                          <p:spTgt spid="7181"/>
                                        </p:tgtEl>
                                        <p:attrNameLst>
                                          <p:attrName>ppt_h</p:attrName>
                                        </p:attrNameLst>
                                      </p:cBhvr>
                                      <p:tavLst>
                                        <p:tav tm="0">
                                          <p:val>
                                            <p:strVal val="2/3*#ppt_h"/>
                                          </p:val>
                                        </p:tav>
                                        <p:tav tm="100000">
                                          <p:val>
                                            <p:strVal val="#ppt_h"/>
                                          </p:val>
                                        </p:tav>
                                      </p:tavLst>
                                    </p:anim>
                                  </p:childTnLst>
                                </p:cTn>
                              </p:par>
                            </p:childTnLst>
                          </p:cTn>
                        </p:par>
                        <p:par>
                          <p:cTn id="99" fill="hold" nodeType="afterGroup">
                            <p:stCondLst>
                              <p:cond delay="5250"/>
                            </p:stCondLst>
                            <p:childTnLst>
                              <p:par>
                                <p:cTn id="100" presetID="10" presetClass="entr" presetSubtype="0" fill="hold"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250"/>
                                        <p:tgtEl>
                                          <p:spTgt spid="33"/>
                                        </p:tgtEl>
                                      </p:cBhvr>
                                    </p:animEffect>
                                  </p:childTnLst>
                                </p:cTn>
                              </p:par>
                            </p:childTnLst>
                          </p:cTn>
                        </p:par>
                        <p:par>
                          <p:cTn id="103" fill="hold" nodeType="afterGroup">
                            <p:stCondLst>
                              <p:cond delay="5500"/>
                            </p:stCondLst>
                            <p:childTnLst>
                              <p:par>
                                <p:cTn id="104" presetID="23" presetClass="entr" presetSubtype="272" fill="hold" nodeType="afterEffect">
                                  <p:stCondLst>
                                    <p:cond delay="0"/>
                                  </p:stCondLst>
                                  <p:childTnLst>
                                    <p:set>
                                      <p:cBhvr>
                                        <p:cTn id="105" dur="1" fill="hold">
                                          <p:stCondLst>
                                            <p:cond delay="0"/>
                                          </p:stCondLst>
                                        </p:cTn>
                                        <p:tgtEl>
                                          <p:spTgt spid="7185"/>
                                        </p:tgtEl>
                                        <p:attrNameLst>
                                          <p:attrName>style.visibility</p:attrName>
                                        </p:attrNameLst>
                                      </p:cBhvr>
                                      <p:to>
                                        <p:strVal val="visible"/>
                                      </p:to>
                                    </p:set>
                                    <p:anim calcmode="lin" valueType="num">
                                      <p:cBhvr>
                                        <p:cTn id="106" dur="250" fill="hold"/>
                                        <p:tgtEl>
                                          <p:spTgt spid="7185"/>
                                        </p:tgtEl>
                                        <p:attrNameLst>
                                          <p:attrName>ppt_w</p:attrName>
                                        </p:attrNameLst>
                                      </p:cBhvr>
                                      <p:tavLst>
                                        <p:tav tm="0">
                                          <p:val>
                                            <p:strVal val="2/3*#ppt_w"/>
                                          </p:val>
                                        </p:tav>
                                        <p:tav tm="100000">
                                          <p:val>
                                            <p:strVal val="#ppt_w"/>
                                          </p:val>
                                        </p:tav>
                                      </p:tavLst>
                                    </p:anim>
                                    <p:anim calcmode="lin" valueType="num">
                                      <p:cBhvr>
                                        <p:cTn id="107" dur="250" fill="hold"/>
                                        <p:tgtEl>
                                          <p:spTgt spid="7185"/>
                                        </p:tgtEl>
                                        <p:attrNameLst>
                                          <p:attrName>ppt_h</p:attrName>
                                        </p:attrNameLst>
                                      </p:cBhvr>
                                      <p:tavLst>
                                        <p:tav tm="0">
                                          <p:val>
                                            <p:strVal val="2/3*#ppt_h"/>
                                          </p:val>
                                        </p:tav>
                                        <p:tav tm="100000">
                                          <p:val>
                                            <p:strVal val="#ppt_h"/>
                                          </p:val>
                                        </p:tav>
                                      </p:tavLst>
                                    </p:anim>
                                  </p:childTnLst>
                                </p:cTn>
                              </p:par>
                            </p:childTnLst>
                          </p:cTn>
                        </p:par>
                        <p:par>
                          <p:cTn id="108" fill="hold" nodeType="afterGroup">
                            <p:stCondLst>
                              <p:cond delay="5750"/>
                            </p:stCondLst>
                            <p:childTnLst>
                              <p:par>
                                <p:cTn id="109" presetID="10" presetClass="entr" presetSubtype="0" fill="hold" nodeType="after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250"/>
                                        <p:tgtEl>
                                          <p:spTgt spid="31"/>
                                        </p:tgtEl>
                                      </p:cBhvr>
                                    </p:animEffect>
                                  </p:childTnLst>
                                </p:cTn>
                              </p:par>
                            </p:childTnLst>
                          </p:cTn>
                        </p:par>
                        <p:par>
                          <p:cTn id="112" fill="hold" nodeType="afterGroup">
                            <p:stCondLst>
                              <p:cond delay="6000"/>
                            </p:stCondLst>
                            <p:childTnLst>
                              <p:par>
                                <p:cTn id="113" presetID="23" presetClass="entr" presetSubtype="272" fill="hold" nodeType="afterEffect">
                                  <p:stCondLst>
                                    <p:cond delay="0"/>
                                  </p:stCondLst>
                                  <p:childTnLst>
                                    <p:set>
                                      <p:cBhvr>
                                        <p:cTn id="114" dur="1" fill="hold">
                                          <p:stCondLst>
                                            <p:cond delay="0"/>
                                          </p:stCondLst>
                                        </p:cTn>
                                        <p:tgtEl>
                                          <p:spTgt spid="7180"/>
                                        </p:tgtEl>
                                        <p:attrNameLst>
                                          <p:attrName>style.visibility</p:attrName>
                                        </p:attrNameLst>
                                      </p:cBhvr>
                                      <p:to>
                                        <p:strVal val="visible"/>
                                      </p:to>
                                    </p:set>
                                    <p:anim calcmode="lin" valueType="num">
                                      <p:cBhvr>
                                        <p:cTn id="115" dur="250" fill="hold"/>
                                        <p:tgtEl>
                                          <p:spTgt spid="7180"/>
                                        </p:tgtEl>
                                        <p:attrNameLst>
                                          <p:attrName>ppt_w</p:attrName>
                                        </p:attrNameLst>
                                      </p:cBhvr>
                                      <p:tavLst>
                                        <p:tav tm="0">
                                          <p:val>
                                            <p:strVal val="2/3*#ppt_w"/>
                                          </p:val>
                                        </p:tav>
                                        <p:tav tm="100000">
                                          <p:val>
                                            <p:strVal val="#ppt_w"/>
                                          </p:val>
                                        </p:tav>
                                      </p:tavLst>
                                    </p:anim>
                                    <p:anim calcmode="lin" valueType="num">
                                      <p:cBhvr>
                                        <p:cTn id="116" dur="250" fill="hold"/>
                                        <p:tgtEl>
                                          <p:spTgt spid="718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D724CA-456E-4918-AE18-C1BC57C113B3}"/>
              </a:ext>
            </a:extLst>
          </p:cNvPr>
          <p:cNvSpPr>
            <a:spLocks noGrp="1"/>
          </p:cNvSpPr>
          <p:nvPr>
            <p:ph type="title"/>
          </p:nvPr>
        </p:nvSpPr>
        <p:spPr/>
        <p:txBody>
          <a:bodyPr/>
          <a:lstStyle/>
          <a:p>
            <a:pPr>
              <a:defRPr/>
            </a:pPr>
            <a:r>
              <a:rPr lang="en-US"/>
              <a:t>Charter of Trust Members Commitment</a:t>
            </a:r>
            <a:endParaRPr lang="en-US" dirty="0"/>
          </a:p>
        </p:txBody>
      </p:sp>
      <p:sp>
        <p:nvSpPr>
          <p:cNvPr id="9219" name="Content Placeholder 6">
            <a:extLst>
              <a:ext uri="{FF2B5EF4-FFF2-40B4-BE49-F238E27FC236}">
                <a16:creationId xmlns:a16="http://schemas.microsoft.com/office/drawing/2014/main" id="{0A26B7C1-9B56-431D-B584-5EFDE383E23D}"/>
              </a:ext>
            </a:extLst>
          </p:cNvPr>
          <p:cNvSpPr>
            <a:spLocks noGrp="1" noChangeArrowheads="1"/>
          </p:cNvSpPr>
          <p:nvPr>
            <p:ph sz="quarter" idx="13"/>
          </p:nvPr>
        </p:nvSpPr>
        <p:spPr>
          <a:xfrm>
            <a:off x="479425" y="1016000"/>
            <a:ext cx="11088688" cy="4824413"/>
          </a:xfrm>
        </p:spPr>
        <p:txBody>
          <a:bodyPr/>
          <a:lstStyle/>
          <a:p>
            <a:r>
              <a:rPr lang="en-GB" altLang="en-US">
                <a:solidFill>
                  <a:schemeClr val="bg1"/>
                </a:solidFill>
              </a:rPr>
              <a:t>An unprecedented cybersecurity initiative established with </a:t>
            </a:r>
            <a:r>
              <a:rPr lang="en-GB" altLang="en-US" u="sng">
                <a:solidFill>
                  <a:schemeClr val="bg1"/>
                </a:solidFill>
              </a:rPr>
              <a:t>three primary goals</a:t>
            </a:r>
            <a:r>
              <a:rPr lang="en-GB" altLang="en-US">
                <a:solidFill>
                  <a:schemeClr val="bg1"/>
                </a:solidFill>
              </a:rPr>
              <a:t>: </a:t>
            </a:r>
          </a:p>
          <a:p>
            <a:pPr marL="1254125" lvl="1" indent="-742950">
              <a:buFont typeface="Calibri Light" panose="020F0302020204030204" pitchFamily="34" charset="0"/>
              <a:buAutoNum type="arabicPeriod"/>
            </a:pPr>
            <a:r>
              <a:rPr lang="en-GB" altLang="en-US"/>
              <a:t>Protect the data of individuals and businesses; </a:t>
            </a:r>
          </a:p>
          <a:p>
            <a:pPr marL="1254125" lvl="1" indent="-742950">
              <a:buFont typeface="Calibri Light" panose="020F0302020204030204" pitchFamily="34" charset="0"/>
              <a:buAutoNum type="arabicPeriod"/>
            </a:pPr>
            <a:r>
              <a:rPr lang="en-GB" altLang="en-US"/>
              <a:t>Prevent harm to people, businesses, and infrastructure; and </a:t>
            </a:r>
          </a:p>
          <a:p>
            <a:pPr marL="1254125" lvl="1" indent="-742950">
              <a:buFont typeface="Calibri Light" panose="020F0302020204030204" pitchFamily="34" charset="0"/>
              <a:buAutoNum type="arabicPeriod"/>
            </a:pPr>
            <a:r>
              <a:rPr lang="en-GB" altLang="en-US"/>
              <a:t>Establish a reliable basis where confidence in a networked, digital world can take root and grow. </a:t>
            </a:r>
          </a:p>
        </p:txBody>
      </p:sp>
      <p:sp>
        <p:nvSpPr>
          <p:cNvPr id="3" name="Date Placeholder 2">
            <a:extLst>
              <a:ext uri="{FF2B5EF4-FFF2-40B4-BE49-F238E27FC236}">
                <a16:creationId xmlns:a16="http://schemas.microsoft.com/office/drawing/2014/main" id="{204D4171-463B-47DC-AF9A-3F5E061FAFB8}"/>
              </a:ext>
            </a:extLst>
          </p:cNvPr>
          <p:cNvSpPr>
            <a:spLocks noGrp="1"/>
          </p:cNvSpPr>
          <p:nvPr>
            <p:ph type="dt" sz="quarter" idx="14"/>
          </p:nvPr>
        </p:nvSpPr>
        <p:spPr/>
        <p:txBody>
          <a:bodyPr/>
          <a:lstStyle/>
          <a:p>
            <a:pPr>
              <a:defRPr/>
            </a:pPr>
            <a:r>
              <a:rPr lang="en-US" altLang="en-US"/>
              <a:t>May 4, 2018</a:t>
            </a:r>
            <a:endParaRPr lang="de-DE" altLang="en-US" dirty="0"/>
          </a:p>
        </p:txBody>
      </p:sp>
      <p:sp>
        <p:nvSpPr>
          <p:cNvPr id="4" name="Footer Placeholder 3">
            <a:extLst>
              <a:ext uri="{FF2B5EF4-FFF2-40B4-BE49-F238E27FC236}">
                <a16:creationId xmlns:a16="http://schemas.microsoft.com/office/drawing/2014/main" id="{FFE928FB-C6B1-4D69-9F53-5B07EB049B9D}"/>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5" name="Slide Number Placeholder 4">
            <a:extLst>
              <a:ext uri="{FF2B5EF4-FFF2-40B4-BE49-F238E27FC236}">
                <a16:creationId xmlns:a16="http://schemas.microsoft.com/office/drawing/2014/main" id="{5752DB40-FF11-456E-A566-139A48C8D7FF}"/>
              </a:ext>
            </a:extLst>
          </p:cNvPr>
          <p:cNvSpPr>
            <a:spLocks noGrp="1"/>
          </p:cNvSpPr>
          <p:nvPr>
            <p:ph type="sldNum" sz="quarter" idx="16"/>
          </p:nvPr>
        </p:nvSpPr>
        <p:spPr/>
        <p:txBody>
          <a:bodyPr/>
          <a:lstStyle/>
          <a:p>
            <a:pPr>
              <a:defRPr/>
            </a:pPr>
            <a:r>
              <a:rPr lang="de-DE" altLang="en-US"/>
              <a:t>Page  </a:t>
            </a:r>
            <a:fld id="{0EBDAD45-0128-4A23-BD45-507424FE30B8}" type="slidenum">
              <a:rPr lang="de-DE" altLang="en-US" smtClean="0"/>
              <a:pPr>
                <a:defRPr/>
              </a:pPr>
              <a:t>5</a:t>
            </a:fld>
            <a:endParaRPr lang="de-DE" altLang="en-US" dirty="0"/>
          </a:p>
        </p:txBody>
      </p:sp>
      <p:pic>
        <p:nvPicPr>
          <p:cNvPr id="14" name="Picture 13" descr="A close up of a logo&#10;&#10;Description generated with high confidence">
            <a:extLst>
              <a:ext uri="{FF2B5EF4-FFF2-40B4-BE49-F238E27FC236}">
                <a16:creationId xmlns:a16="http://schemas.microsoft.com/office/drawing/2014/main" id="{3A6B8670-D1E6-4F67-8DBA-83851FCD85DA}"/>
              </a:ext>
            </a:extLst>
          </p:cNvPr>
          <p:cNvPicPr>
            <a:picLocks noChangeAspect="1"/>
          </p:cNvPicPr>
          <p:nvPr/>
        </p:nvPicPr>
        <p:blipFill rotWithShape="1">
          <a:blip r:embed="rId2">
            <a:extLst>
              <a:ext uri="{28A0092B-C50C-407E-A947-70E740481C1C}">
                <a14:useLocalDpi xmlns:a14="http://schemas.microsoft.com/office/drawing/2010/main" val="0"/>
              </a:ext>
            </a:extLst>
          </a:blip>
          <a:srcRect l="8693" t="1436" r="15950" b="154"/>
          <a:stretch/>
        </p:blipFill>
        <p:spPr>
          <a:xfrm>
            <a:off x="658813" y="5425863"/>
            <a:ext cx="1371600" cy="930487"/>
          </a:xfrm>
          <a:prstGeom prst="roundRect">
            <a:avLst/>
          </a:prstGeom>
          <a:effectLst>
            <a:outerShdw dist="25400" dir="2700000" algn="ctr" rotWithShape="0">
              <a:schemeClr val="bg1"/>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D724CA-456E-4918-AE18-C1BC57C113B3}"/>
              </a:ext>
            </a:extLst>
          </p:cNvPr>
          <p:cNvSpPr>
            <a:spLocks noGrp="1"/>
          </p:cNvSpPr>
          <p:nvPr>
            <p:ph type="title"/>
          </p:nvPr>
        </p:nvSpPr>
        <p:spPr/>
        <p:txBody>
          <a:bodyPr/>
          <a:lstStyle/>
          <a:p>
            <a:pPr>
              <a:defRPr/>
            </a:pPr>
            <a:r>
              <a:rPr lang="en-US"/>
              <a:t>Charter of Trust Fundamental Principles</a:t>
            </a:r>
            <a:endParaRPr lang="en-US" dirty="0"/>
          </a:p>
        </p:txBody>
      </p:sp>
      <p:sp>
        <p:nvSpPr>
          <p:cNvPr id="10243" name="Content Placeholder 6">
            <a:extLst>
              <a:ext uri="{FF2B5EF4-FFF2-40B4-BE49-F238E27FC236}">
                <a16:creationId xmlns:a16="http://schemas.microsoft.com/office/drawing/2014/main" id="{45173FDF-678B-4FBF-9CAD-29EC8ACDB9A7}"/>
              </a:ext>
            </a:extLst>
          </p:cNvPr>
          <p:cNvSpPr>
            <a:spLocks noGrp="1" noChangeArrowheads="1"/>
          </p:cNvSpPr>
          <p:nvPr>
            <p:ph sz="half" idx="1"/>
          </p:nvPr>
        </p:nvSpPr>
        <p:spPr>
          <a:xfrm>
            <a:off x="623888" y="1598613"/>
            <a:ext cx="6192837" cy="4351337"/>
          </a:xfrm>
        </p:spPr>
        <p:txBody>
          <a:bodyPr/>
          <a:lstStyle/>
          <a:p>
            <a:pPr marL="514350" indent="-514350">
              <a:lnSpc>
                <a:spcPct val="110000"/>
              </a:lnSpc>
              <a:buSzPct val="100000"/>
              <a:buFont typeface="Calibri Light" panose="020F0302020204030204" pitchFamily="34" charset="0"/>
              <a:buAutoNum type="arabicPeriod"/>
            </a:pPr>
            <a:r>
              <a:rPr lang="en-GB" altLang="en-US" sz="3000" dirty="0"/>
              <a:t>Ownership for cyber and IT security</a:t>
            </a:r>
            <a:endParaRPr lang="en-US" altLang="en-US" sz="3000" dirty="0"/>
          </a:p>
          <a:p>
            <a:pPr marL="514350" indent="-514350">
              <a:lnSpc>
                <a:spcPct val="110000"/>
              </a:lnSpc>
              <a:buSzPct val="100000"/>
              <a:buFont typeface="Calibri Light" panose="020F0302020204030204" pitchFamily="34" charset="0"/>
              <a:buAutoNum type="arabicPeriod"/>
            </a:pPr>
            <a:r>
              <a:rPr lang="en-GB" altLang="en-US" sz="3000" dirty="0"/>
              <a:t>Responsibility throughout the digital supply chain</a:t>
            </a:r>
            <a:endParaRPr lang="en-US" altLang="en-US" sz="3000" dirty="0"/>
          </a:p>
          <a:p>
            <a:pPr marL="514350" indent="-514350">
              <a:lnSpc>
                <a:spcPct val="110000"/>
              </a:lnSpc>
              <a:buSzPct val="100000"/>
              <a:buFont typeface="Calibri Light" panose="020F0302020204030204" pitchFamily="34" charset="0"/>
              <a:buAutoNum type="arabicPeriod"/>
            </a:pPr>
            <a:r>
              <a:rPr lang="en-GB" altLang="en-US" sz="3000" dirty="0"/>
              <a:t>Security by default</a:t>
            </a:r>
            <a:endParaRPr lang="en-US" altLang="en-US" sz="3000" dirty="0"/>
          </a:p>
          <a:p>
            <a:pPr marL="514350" indent="-514350">
              <a:lnSpc>
                <a:spcPct val="110000"/>
              </a:lnSpc>
              <a:buSzPct val="100000"/>
              <a:buFont typeface="Calibri Light" panose="020F0302020204030204" pitchFamily="34" charset="0"/>
              <a:buAutoNum type="arabicPeriod"/>
            </a:pPr>
            <a:r>
              <a:rPr lang="en-GB" altLang="en-US" sz="3000" dirty="0"/>
              <a:t>User-centricity</a:t>
            </a:r>
            <a:endParaRPr lang="en-US" altLang="en-US" sz="3000" dirty="0"/>
          </a:p>
          <a:p>
            <a:pPr marL="514350" indent="-514350">
              <a:lnSpc>
                <a:spcPct val="110000"/>
              </a:lnSpc>
              <a:buSzPct val="100000"/>
              <a:buFont typeface="Calibri Light" panose="020F0302020204030204" pitchFamily="34" charset="0"/>
              <a:buAutoNum type="arabicPeriod"/>
            </a:pPr>
            <a:r>
              <a:rPr lang="en-GB" altLang="en-US" sz="3000" dirty="0"/>
              <a:t>Innovation and co-creation</a:t>
            </a:r>
            <a:endParaRPr lang="en-US" altLang="en-US" sz="3000" dirty="0"/>
          </a:p>
        </p:txBody>
      </p:sp>
      <p:sp>
        <p:nvSpPr>
          <p:cNvPr id="8" name="Content Placeholder 7">
            <a:extLst>
              <a:ext uri="{FF2B5EF4-FFF2-40B4-BE49-F238E27FC236}">
                <a16:creationId xmlns:a16="http://schemas.microsoft.com/office/drawing/2014/main" id="{2EA6A9F3-48C5-4C63-9E27-D7CB74DF8E1D}"/>
              </a:ext>
            </a:extLst>
          </p:cNvPr>
          <p:cNvSpPr>
            <a:spLocks noGrp="1"/>
          </p:cNvSpPr>
          <p:nvPr>
            <p:ph sz="half" idx="2"/>
          </p:nvPr>
        </p:nvSpPr>
        <p:spPr>
          <a:xfrm>
            <a:off x="6816725" y="1598613"/>
            <a:ext cx="5256213" cy="4351337"/>
          </a:xfrm>
        </p:spPr>
        <p:txBody>
          <a:bodyPr/>
          <a:lstStyle/>
          <a:p>
            <a:pPr marL="571500" indent="-571500">
              <a:lnSpc>
                <a:spcPct val="110000"/>
              </a:lnSpc>
              <a:buSzPct val="100000"/>
              <a:buFont typeface="+mj-lt"/>
              <a:buAutoNum type="arabicPeriod" startAt="6"/>
              <a:defRPr/>
            </a:pPr>
            <a:r>
              <a:rPr lang="en-GB" sz="3000" dirty="0"/>
              <a:t>Education</a:t>
            </a:r>
            <a:endParaRPr lang="en-US" sz="3000" dirty="0"/>
          </a:p>
          <a:p>
            <a:pPr marL="571500" indent="-571500">
              <a:lnSpc>
                <a:spcPct val="110000"/>
              </a:lnSpc>
              <a:buSzPct val="100000"/>
              <a:buFont typeface="+mj-lt"/>
              <a:buAutoNum type="arabicPeriod" startAt="6"/>
              <a:defRPr/>
            </a:pPr>
            <a:r>
              <a:rPr lang="en-GB" sz="3000" dirty="0"/>
              <a:t>Certification for critical infrastructure and solutions</a:t>
            </a:r>
            <a:endParaRPr lang="en-US" sz="3000" dirty="0"/>
          </a:p>
          <a:p>
            <a:pPr marL="571500" indent="-571500">
              <a:lnSpc>
                <a:spcPct val="110000"/>
              </a:lnSpc>
              <a:buSzPct val="100000"/>
              <a:buFont typeface="+mj-lt"/>
              <a:buAutoNum type="arabicPeriod" startAt="6"/>
              <a:defRPr/>
            </a:pPr>
            <a:r>
              <a:rPr lang="en-GB" sz="3000" dirty="0"/>
              <a:t>Transparency and response</a:t>
            </a:r>
            <a:endParaRPr lang="en-US" sz="3000" dirty="0"/>
          </a:p>
          <a:p>
            <a:pPr marL="571500" indent="-571500">
              <a:lnSpc>
                <a:spcPct val="110000"/>
              </a:lnSpc>
              <a:buSzPct val="100000"/>
              <a:buFont typeface="+mj-lt"/>
              <a:buAutoNum type="arabicPeriod" startAt="6"/>
              <a:defRPr/>
            </a:pPr>
            <a:r>
              <a:rPr lang="de-DE" sz="3000" dirty="0"/>
              <a:t>Regulatory framework </a:t>
            </a:r>
            <a:endParaRPr lang="en-US" sz="3000" dirty="0"/>
          </a:p>
          <a:p>
            <a:pPr marL="571500" indent="-571500">
              <a:lnSpc>
                <a:spcPct val="110000"/>
              </a:lnSpc>
              <a:buSzPct val="100000"/>
              <a:buFont typeface="+mj-lt"/>
              <a:buAutoNum type="arabicPeriod" startAt="6"/>
              <a:defRPr/>
            </a:pPr>
            <a:r>
              <a:rPr lang="de-DE" sz="3000" dirty="0"/>
              <a:t>Joint initiatives</a:t>
            </a:r>
            <a:endParaRPr lang="en-US" sz="3000" dirty="0"/>
          </a:p>
          <a:p>
            <a:pPr marL="514350" indent="-514350">
              <a:lnSpc>
                <a:spcPct val="110000"/>
              </a:lnSpc>
              <a:buFont typeface="+mj-lt"/>
              <a:buAutoNum type="arabicPeriod" startAt="6"/>
              <a:defRPr/>
            </a:pPr>
            <a:endParaRPr lang="en-US" sz="3000" dirty="0"/>
          </a:p>
        </p:txBody>
      </p:sp>
      <p:sp>
        <p:nvSpPr>
          <p:cNvPr id="3" name="Date Placeholder 2">
            <a:extLst>
              <a:ext uri="{FF2B5EF4-FFF2-40B4-BE49-F238E27FC236}">
                <a16:creationId xmlns:a16="http://schemas.microsoft.com/office/drawing/2014/main" id="{204D4171-463B-47DC-AF9A-3F5E061FAFB8}"/>
              </a:ext>
            </a:extLst>
          </p:cNvPr>
          <p:cNvSpPr>
            <a:spLocks noGrp="1"/>
          </p:cNvSpPr>
          <p:nvPr>
            <p:ph type="dt" sz="quarter" idx="10"/>
          </p:nvPr>
        </p:nvSpPr>
        <p:spPr/>
        <p:txBody>
          <a:bodyPr/>
          <a:lstStyle/>
          <a:p>
            <a:pPr>
              <a:defRPr/>
            </a:pPr>
            <a:r>
              <a:rPr lang="en-US" altLang="en-US"/>
              <a:t>May 4, 2018</a:t>
            </a:r>
            <a:endParaRPr lang="de-DE" altLang="en-US" dirty="0"/>
          </a:p>
        </p:txBody>
      </p:sp>
      <p:sp>
        <p:nvSpPr>
          <p:cNvPr id="4" name="Footer Placeholder 3">
            <a:extLst>
              <a:ext uri="{FF2B5EF4-FFF2-40B4-BE49-F238E27FC236}">
                <a16:creationId xmlns:a16="http://schemas.microsoft.com/office/drawing/2014/main" id="{FFE928FB-C6B1-4D69-9F53-5B07EB049B9D}"/>
              </a:ext>
            </a:extLst>
          </p:cNvPr>
          <p:cNvSpPr>
            <a:spLocks noGrp="1"/>
          </p:cNvSpPr>
          <p:nvPr>
            <p:ph type="ftr" sz="quarter" idx="11"/>
          </p:nvPr>
        </p:nvSpPr>
        <p:spPr/>
        <p:txBody>
          <a:bodyPr/>
          <a:lstStyle/>
          <a:p>
            <a:pPr>
              <a:defRPr/>
            </a:pPr>
            <a:r>
              <a:rPr lang="en-US" altLang="en-US"/>
              <a:t>Charter of Trust:  A far-reaching initiative</a:t>
            </a:r>
            <a:endParaRPr lang="de-DE" altLang="en-US" dirty="0"/>
          </a:p>
        </p:txBody>
      </p:sp>
      <p:sp>
        <p:nvSpPr>
          <p:cNvPr id="5" name="Slide Number Placeholder 4">
            <a:extLst>
              <a:ext uri="{FF2B5EF4-FFF2-40B4-BE49-F238E27FC236}">
                <a16:creationId xmlns:a16="http://schemas.microsoft.com/office/drawing/2014/main" id="{5752DB40-FF11-456E-A566-139A48C8D7FF}"/>
              </a:ext>
            </a:extLst>
          </p:cNvPr>
          <p:cNvSpPr>
            <a:spLocks noGrp="1"/>
          </p:cNvSpPr>
          <p:nvPr>
            <p:ph type="sldNum" sz="quarter" idx="12"/>
          </p:nvPr>
        </p:nvSpPr>
        <p:spPr/>
        <p:txBody>
          <a:bodyPr/>
          <a:lstStyle/>
          <a:p>
            <a:pPr>
              <a:defRPr/>
            </a:pPr>
            <a:r>
              <a:rPr lang="de-DE" altLang="en-US"/>
              <a:t>Page  </a:t>
            </a:r>
            <a:fld id="{81D814F1-0116-413D-B9FF-5BD05A24D497}" type="slidenum">
              <a:rPr lang="de-DE" altLang="en-US" smtClean="0"/>
              <a:pPr>
                <a:defRPr/>
              </a:pPr>
              <a:t>6</a:t>
            </a:fld>
            <a:endParaRPr lang="de-DE" altLang="en-US" dirty="0"/>
          </a:p>
        </p:txBody>
      </p:sp>
      <p:sp>
        <p:nvSpPr>
          <p:cNvPr id="10248" name="Content Placeholder 6">
            <a:extLst>
              <a:ext uri="{FF2B5EF4-FFF2-40B4-BE49-F238E27FC236}">
                <a16:creationId xmlns:a16="http://schemas.microsoft.com/office/drawing/2014/main" id="{71D1EABF-2F97-476D-8ED0-9E41AB8FF00C}"/>
              </a:ext>
            </a:extLst>
          </p:cNvPr>
          <p:cNvSpPr txBox="1">
            <a:spLocks noChangeArrowheads="1"/>
          </p:cNvSpPr>
          <p:nvPr/>
        </p:nvSpPr>
        <p:spPr bwMode="auto">
          <a:xfrm>
            <a:off x="479425" y="1157288"/>
            <a:ext cx="11088688"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600"/>
              </a:spcBef>
              <a:spcAft>
                <a:spcPts val="600"/>
              </a:spcAft>
              <a:buSzPct val="75000"/>
              <a:buFont typeface="Marlett" pitchFamily="2" charset="2"/>
              <a:buChar char="g"/>
              <a:defRPr sz="4000">
                <a:solidFill>
                  <a:srgbClr val="000316"/>
                </a:solidFill>
                <a:latin typeface="Calibri" panose="020F0502020204030204" pitchFamily="34" charset="0"/>
              </a:defRPr>
            </a:lvl1pPr>
            <a:lvl2pPr marL="914400" indent="-403225">
              <a:spcBef>
                <a:spcPts val="600"/>
              </a:spcBef>
              <a:spcAft>
                <a:spcPts val="600"/>
              </a:spcAft>
              <a:buSzPct val="85000"/>
              <a:buFont typeface="Wingdings" panose="05000000000000000000" pitchFamily="2" charset="2"/>
              <a:buChar char="l"/>
              <a:defRPr sz="3600">
                <a:solidFill>
                  <a:srgbClr val="000316"/>
                </a:solidFill>
                <a:latin typeface="Calibri" panose="020F0502020204030204" pitchFamily="34" charset="0"/>
              </a:defRPr>
            </a:lvl2pPr>
            <a:lvl3pPr marL="1371600" indent="-457200">
              <a:spcBef>
                <a:spcPts val="600"/>
              </a:spcBef>
              <a:spcAft>
                <a:spcPts val="600"/>
              </a:spcAft>
              <a:buFont typeface="Wingdings" panose="05000000000000000000" pitchFamily="2" charset="2"/>
              <a:buChar char="ü"/>
              <a:defRPr sz="3200">
                <a:solidFill>
                  <a:srgbClr val="000316"/>
                </a:solidFill>
                <a:latin typeface="Calibri" panose="020F0502020204030204" pitchFamily="34" charset="0"/>
              </a:defRPr>
            </a:lvl3pPr>
            <a:lvl4pPr marL="1774825" indent="-395288">
              <a:spcBef>
                <a:spcPts val="600"/>
              </a:spcBef>
              <a:spcAft>
                <a:spcPts val="600"/>
              </a:spcAft>
              <a:buFont typeface="Wingdings" panose="05000000000000000000" pitchFamily="2" charset="2"/>
              <a:buChar char="n"/>
              <a:defRPr sz="2800">
                <a:solidFill>
                  <a:srgbClr val="000316"/>
                </a:solidFill>
                <a:latin typeface="Calibri" panose="020F0502020204030204" pitchFamily="34" charset="0"/>
              </a:defRPr>
            </a:lvl4pPr>
            <a:lvl5pPr marL="2057400" indent="-344488">
              <a:spcBef>
                <a:spcPts val="600"/>
              </a:spcBef>
              <a:spcAft>
                <a:spcPts val="600"/>
              </a:spcAft>
              <a:buFont typeface="Wingdings" panose="05000000000000000000" pitchFamily="2" charset="2"/>
              <a:buChar char="l"/>
              <a:defRPr sz="2800">
                <a:solidFill>
                  <a:srgbClr val="000316"/>
                </a:solidFill>
                <a:latin typeface="Calibri" panose="020F0502020204030204" pitchFamily="34" charset="0"/>
              </a:defRPr>
            </a:lvl5pPr>
            <a:lvl6pPr marL="2514600" indent="-344488" eaLnBrk="0" fontAlgn="base" hangingPunct="0">
              <a:spcBef>
                <a:spcPts val="600"/>
              </a:spcBef>
              <a:spcAft>
                <a:spcPts val="600"/>
              </a:spcAft>
              <a:buFont typeface="Wingdings" panose="05000000000000000000" pitchFamily="2" charset="2"/>
              <a:buChar char="l"/>
              <a:defRPr sz="2800">
                <a:solidFill>
                  <a:srgbClr val="000316"/>
                </a:solidFill>
                <a:latin typeface="Calibri" panose="020F0502020204030204" pitchFamily="34" charset="0"/>
              </a:defRPr>
            </a:lvl6pPr>
            <a:lvl7pPr marL="2971800" indent="-344488" eaLnBrk="0" fontAlgn="base" hangingPunct="0">
              <a:spcBef>
                <a:spcPts val="600"/>
              </a:spcBef>
              <a:spcAft>
                <a:spcPts val="600"/>
              </a:spcAft>
              <a:buFont typeface="Wingdings" panose="05000000000000000000" pitchFamily="2" charset="2"/>
              <a:buChar char="l"/>
              <a:defRPr sz="2800">
                <a:solidFill>
                  <a:srgbClr val="000316"/>
                </a:solidFill>
                <a:latin typeface="Calibri" panose="020F0502020204030204" pitchFamily="34" charset="0"/>
              </a:defRPr>
            </a:lvl7pPr>
            <a:lvl8pPr marL="3429000" indent="-344488" eaLnBrk="0" fontAlgn="base" hangingPunct="0">
              <a:spcBef>
                <a:spcPts val="600"/>
              </a:spcBef>
              <a:spcAft>
                <a:spcPts val="600"/>
              </a:spcAft>
              <a:buFont typeface="Wingdings" panose="05000000000000000000" pitchFamily="2" charset="2"/>
              <a:buChar char="l"/>
              <a:defRPr sz="2800">
                <a:solidFill>
                  <a:srgbClr val="000316"/>
                </a:solidFill>
                <a:latin typeface="Calibri" panose="020F0502020204030204" pitchFamily="34" charset="0"/>
              </a:defRPr>
            </a:lvl8pPr>
            <a:lvl9pPr marL="3886200" indent="-344488" eaLnBrk="0" fontAlgn="base" hangingPunct="0">
              <a:spcBef>
                <a:spcPts val="600"/>
              </a:spcBef>
              <a:spcAft>
                <a:spcPts val="600"/>
              </a:spcAft>
              <a:buFont typeface="Wingdings" panose="05000000000000000000" pitchFamily="2" charset="2"/>
              <a:buChar char="l"/>
              <a:defRPr sz="2800">
                <a:solidFill>
                  <a:srgbClr val="000316"/>
                </a:solidFill>
                <a:latin typeface="Calibri" panose="020F0502020204030204" pitchFamily="34" charset="0"/>
              </a:defRPr>
            </a:lvl9pPr>
          </a:lstStyle>
          <a:p>
            <a:pPr defTabSz="914400">
              <a:spcBef>
                <a:spcPts val="300"/>
              </a:spcBef>
              <a:spcAft>
                <a:spcPts val="300"/>
              </a:spcAft>
            </a:pPr>
            <a:r>
              <a:rPr lang="en-GB" altLang="en-US" sz="3200" dirty="0">
                <a:solidFill>
                  <a:schemeClr val="bg1"/>
                </a:solidFill>
              </a:rPr>
              <a:t>Ten Strategic Principles Fundamental to a secure digital world</a:t>
            </a:r>
            <a:endParaRPr lang="en-US" altLang="en-US" sz="3200" dirty="0">
              <a:solidFill>
                <a:schemeClr val="bg1"/>
              </a:solidFill>
            </a:endParaRPr>
          </a:p>
        </p:txBody>
      </p:sp>
      <p:pic>
        <p:nvPicPr>
          <p:cNvPr id="10" name="Picture 9" descr="A close up of a logo&#10;&#10;Description generated with high confidence">
            <a:extLst>
              <a:ext uri="{FF2B5EF4-FFF2-40B4-BE49-F238E27FC236}">
                <a16:creationId xmlns:a16="http://schemas.microsoft.com/office/drawing/2014/main" id="{E27DFAB5-6348-48C0-A057-A4AF879EF0C9}"/>
              </a:ext>
            </a:extLst>
          </p:cNvPr>
          <p:cNvPicPr>
            <a:picLocks noChangeAspect="1"/>
          </p:cNvPicPr>
          <p:nvPr/>
        </p:nvPicPr>
        <p:blipFill rotWithShape="1">
          <a:blip r:embed="rId2">
            <a:extLst>
              <a:ext uri="{28A0092B-C50C-407E-A947-70E740481C1C}">
                <a14:useLocalDpi xmlns:a14="http://schemas.microsoft.com/office/drawing/2010/main" val="0"/>
              </a:ext>
            </a:extLst>
          </a:blip>
          <a:srcRect l="8693" t="1436" r="15950" b="154"/>
          <a:stretch/>
        </p:blipFill>
        <p:spPr>
          <a:xfrm>
            <a:off x="658813" y="5425863"/>
            <a:ext cx="1371600" cy="930487"/>
          </a:xfrm>
          <a:prstGeom prst="roundRect">
            <a:avLst/>
          </a:prstGeom>
          <a:effectLst>
            <a:outerShdw dist="25400" dir="2700000" algn="ctr" rotWithShape="0">
              <a:schemeClr val="bg1"/>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613BCB2-051F-4324-A39B-4E3C4B0B62A6}"/>
              </a:ext>
            </a:extLst>
          </p:cNvPr>
          <p:cNvSpPr>
            <a:spLocks noGrp="1" noChangeArrowheads="1"/>
          </p:cNvSpPr>
          <p:nvPr>
            <p:ph type="title"/>
          </p:nvPr>
        </p:nvSpPr>
        <p:spPr/>
        <p:txBody>
          <a:bodyPr/>
          <a:lstStyle/>
          <a:p>
            <a:pPr eaLnBrk="1" hangingPunct="1">
              <a:defRPr/>
            </a:pPr>
            <a:r>
              <a:rPr lang="en-US" altLang="en-US"/>
              <a:t>Charter of Trust Partner:  Siemens AG</a:t>
            </a:r>
          </a:p>
        </p:txBody>
      </p:sp>
      <p:sp>
        <p:nvSpPr>
          <p:cNvPr id="12291" name="Content Placeholder 2">
            <a:extLst>
              <a:ext uri="{FF2B5EF4-FFF2-40B4-BE49-F238E27FC236}">
                <a16:creationId xmlns:a16="http://schemas.microsoft.com/office/drawing/2014/main" id="{B9507302-C1D0-4444-9886-D442DAF62A62}"/>
              </a:ext>
            </a:extLst>
          </p:cNvPr>
          <p:cNvSpPr>
            <a:spLocks noGrp="1" noChangeArrowheads="1"/>
          </p:cNvSpPr>
          <p:nvPr>
            <p:ph idx="4294967295"/>
          </p:nvPr>
        </p:nvSpPr>
        <p:spPr>
          <a:xfrm>
            <a:off x="479425" y="1341438"/>
            <a:ext cx="10296525" cy="4103687"/>
          </a:xfrm>
        </p:spPr>
        <p:txBody>
          <a:bodyPr/>
          <a:lstStyle/>
          <a:p>
            <a:r>
              <a:rPr lang="en-GB" altLang="en-US"/>
              <a:t>Siemens AG SIE: (ETR)</a:t>
            </a:r>
          </a:p>
          <a:p>
            <a:r>
              <a:rPr lang="en-GB" altLang="en-US"/>
              <a:t> </a:t>
            </a:r>
            <a:r>
              <a:rPr lang="en-US" altLang="en-US"/>
              <a:t>HQ: </a:t>
            </a:r>
            <a:r>
              <a:rPr lang="en-GB" altLang="en-US"/>
              <a:t>Berlin and Munich, Germany</a:t>
            </a:r>
          </a:p>
          <a:p>
            <a:pPr lvl="1"/>
            <a:r>
              <a:rPr lang="en-GB" altLang="en-US"/>
              <a:t>A global technology powerhouse that has stood for engineering excellence, innovation, quality, reliability and internationality for 170 years</a:t>
            </a:r>
          </a:p>
          <a:p>
            <a:r>
              <a:rPr lang="en-GB" altLang="en-US"/>
              <a:t>Website:  www.siemens.com</a:t>
            </a:r>
            <a:endParaRPr lang="en-US" altLang="en-US"/>
          </a:p>
        </p:txBody>
      </p:sp>
      <p:pic>
        <p:nvPicPr>
          <p:cNvPr id="12292" name="Picture 9" descr="A picture containing object, clock&#10;&#10;Description generated with very high confidence">
            <a:extLst>
              <a:ext uri="{FF2B5EF4-FFF2-40B4-BE49-F238E27FC236}">
                <a16:creationId xmlns:a16="http://schemas.microsoft.com/office/drawing/2014/main" id="{8130BE5D-D353-4415-8126-8547F7480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963" y="1152525"/>
            <a:ext cx="4103687" cy="976313"/>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Return 1">
            <a:hlinkClick r:id="rId4" action="ppaction://hlinksldjump" highlightClick="1"/>
            <a:extLst>
              <a:ext uri="{FF2B5EF4-FFF2-40B4-BE49-F238E27FC236}">
                <a16:creationId xmlns:a16="http://schemas.microsoft.com/office/drawing/2014/main" id="{72ED6F33-CB4A-40D5-AC54-557CC9434032}"/>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a:extLst>
              <a:ext uri="{FF2B5EF4-FFF2-40B4-BE49-F238E27FC236}">
                <a16:creationId xmlns:a16="http://schemas.microsoft.com/office/drawing/2014/main" id="{F4B3A879-DD68-4756-9DDB-582A85CA1C15}"/>
              </a:ext>
            </a:extLst>
          </p:cNvPr>
          <p:cNvSpPr>
            <a:spLocks noGrp="1"/>
          </p:cNvSpPr>
          <p:nvPr>
            <p:ph type="dt" sz="quarter" idx="14"/>
          </p:nvPr>
        </p:nvSpPr>
        <p:spPr/>
        <p:txBody>
          <a:bodyPr/>
          <a:lstStyle/>
          <a:p>
            <a:pPr>
              <a:defRPr/>
            </a:pPr>
            <a:r>
              <a:rPr lang="en-US" altLang="en-US"/>
              <a:t>May 4, 2018</a:t>
            </a:r>
            <a:endParaRPr lang="de-DE" altLang="en-US" dirty="0"/>
          </a:p>
        </p:txBody>
      </p:sp>
      <p:sp>
        <p:nvSpPr>
          <p:cNvPr id="5" name="Footer Placeholder 4">
            <a:extLst>
              <a:ext uri="{FF2B5EF4-FFF2-40B4-BE49-F238E27FC236}">
                <a16:creationId xmlns:a16="http://schemas.microsoft.com/office/drawing/2014/main" id="{D28440B4-4F70-4C40-AD57-5E623FA64CC2}"/>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6" name="Slide Number Placeholder 5">
            <a:extLst>
              <a:ext uri="{FF2B5EF4-FFF2-40B4-BE49-F238E27FC236}">
                <a16:creationId xmlns:a16="http://schemas.microsoft.com/office/drawing/2014/main" id="{D1837277-0212-4506-BAAE-1EA82ABACC64}"/>
              </a:ext>
            </a:extLst>
          </p:cNvPr>
          <p:cNvSpPr>
            <a:spLocks noGrp="1"/>
          </p:cNvSpPr>
          <p:nvPr>
            <p:ph type="sldNum" sz="quarter" idx="16"/>
          </p:nvPr>
        </p:nvSpPr>
        <p:spPr/>
        <p:txBody>
          <a:bodyPr/>
          <a:lstStyle/>
          <a:p>
            <a:pPr>
              <a:defRPr/>
            </a:pPr>
            <a:r>
              <a:rPr lang="de-DE" altLang="en-US"/>
              <a:t>Page  </a:t>
            </a:r>
            <a:fld id="{4BF9C571-BB6F-440F-B287-FB132480E338}" type="slidenum">
              <a:rPr lang="de-DE" altLang="en-US" smtClean="0"/>
              <a:pPr>
                <a:defRPr/>
              </a:pPr>
              <a:t>7</a:t>
            </a:fld>
            <a:endParaRPr lang="de-DE"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0C3FACD-838F-4034-90D5-82C33A817EC0}"/>
              </a:ext>
            </a:extLst>
          </p:cNvPr>
          <p:cNvSpPr>
            <a:spLocks noGrp="1" noChangeArrowheads="1"/>
          </p:cNvSpPr>
          <p:nvPr>
            <p:ph type="title"/>
          </p:nvPr>
        </p:nvSpPr>
        <p:spPr/>
        <p:txBody>
          <a:bodyPr/>
          <a:lstStyle/>
          <a:p>
            <a:pPr eaLnBrk="1" hangingPunct="1">
              <a:defRPr/>
            </a:pPr>
            <a:r>
              <a:rPr lang="en-US" altLang="en-US"/>
              <a:t>Charter of Trust Partner:  AES</a:t>
            </a:r>
          </a:p>
        </p:txBody>
      </p:sp>
      <p:sp>
        <p:nvSpPr>
          <p:cNvPr id="14339" name="Content Placeholder 2">
            <a:extLst>
              <a:ext uri="{FF2B5EF4-FFF2-40B4-BE49-F238E27FC236}">
                <a16:creationId xmlns:a16="http://schemas.microsoft.com/office/drawing/2014/main" id="{AEC53A69-1011-44B8-A5AD-72F9A9F2203A}"/>
              </a:ext>
            </a:extLst>
          </p:cNvPr>
          <p:cNvSpPr>
            <a:spLocks noGrp="1" noChangeArrowheads="1"/>
          </p:cNvSpPr>
          <p:nvPr>
            <p:ph idx="4294967295"/>
          </p:nvPr>
        </p:nvSpPr>
        <p:spPr/>
        <p:txBody>
          <a:bodyPr/>
          <a:lstStyle/>
          <a:p>
            <a:r>
              <a:rPr lang="en-US" altLang="en-US"/>
              <a:t>The AES Corporation AES: (NYSE)</a:t>
            </a:r>
          </a:p>
          <a:p>
            <a:r>
              <a:rPr lang="en-US" altLang="en-US"/>
              <a:t>HQ: Arlington, VA, the USA</a:t>
            </a:r>
          </a:p>
          <a:p>
            <a:pPr lvl="1"/>
            <a:r>
              <a:rPr lang="en-US" altLang="en-US"/>
              <a:t>Fortune 200 global power company providing affordable, sustainable energy to 15 countries through the diverse portfolio of distribution businesses as well as thermal and renewable generation facilities. </a:t>
            </a:r>
          </a:p>
          <a:p>
            <a:r>
              <a:rPr lang="en-US" altLang="en-US"/>
              <a:t>Website:  www.aes.com</a:t>
            </a:r>
          </a:p>
          <a:p>
            <a:pPr lvl="1"/>
            <a:endParaRPr lang="en-US" altLang="en-US"/>
          </a:p>
        </p:txBody>
      </p:sp>
      <p:pic>
        <p:nvPicPr>
          <p:cNvPr id="14340" name="Picture 6">
            <a:extLst>
              <a:ext uri="{FF2B5EF4-FFF2-40B4-BE49-F238E27FC236}">
                <a16:creationId xmlns:a16="http://schemas.microsoft.com/office/drawing/2014/main" id="{647749E9-FF16-44C1-8D6A-567AF0CCB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1341438"/>
            <a:ext cx="3671887" cy="1543050"/>
          </a:xfrm>
          <a:prstGeom prst="rect">
            <a:avLst/>
          </a:prstGeom>
          <a:noFill/>
          <a:ln>
            <a:noFill/>
          </a:ln>
          <a:effectLst>
            <a:outerShdw dist="25400" dir="2399979"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139B98E3-C933-482C-8DF5-C5EF243E2141}"/>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65884AED-0E43-492D-8044-4F0DA6B03617}"/>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2A894084-C91F-4AA2-97E8-A98FFB70F5E1}"/>
              </a:ext>
            </a:extLst>
          </p:cNvPr>
          <p:cNvSpPr>
            <a:spLocks noGrp="1"/>
          </p:cNvSpPr>
          <p:nvPr>
            <p:ph type="sldNum" sz="quarter" idx="16"/>
          </p:nvPr>
        </p:nvSpPr>
        <p:spPr/>
        <p:txBody>
          <a:bodyPr/>
          <a:lstStyle/>
          <a:p>
            <a:pPr>
              <a:defRPr/>
            </a:pPr>
            <a:r>
              <a:rPr lang="de-DE" altLang="en-US"/>
              <a:t>Page  </a:t>
            </a:r>
            <a:fld id="{256E7429-4E19-4A8E-B262-AE1BB67A2590}" type="slidenum">
              <a:rPr lang="de-DE" altLang="en-US" smtClean="0"/>
              <a:pPr>
                <a:defRPr/>
              </a:pPr>
              <a:t>8</a:t>
            </a:fld>
            <a:endParaRPr lang="de-DE" altLang="en-US" dirty="0"/>
          </a:p>
        </p:txBody>
      </p:sp>
      <p:sp>
        <p:nvSpPr>
          <p:cNvPr id="12" name="Action Button: Return 11">
            <a:hlinkClick r:id="rId4" action="ppaction://hlinksldjump" highlightClick="1"/>
            <a:extLst>
              <a:ext uri="{FF2B5EF4-FFF2-40B4-BE49-F238E27FC236}">
                <a16:creationId xmlns:a16="http://schemas.microsoft.com/office/drawing/2014/main" id="{D2CA3C9E-777F-47DB-A5D4-362BD0C7A13D}"/>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04D059A-E359-49A3-924C-DA47BE28838A}"/>
              </a:ext>
            </a:extLst>
          </p:cNvPr>
          <p:cNvSpPr>
            <a:spLocks noGrp="1" noChangeArrowheads="1"/>
          </p:cNvSpPr>
          <p:nvPr>
            <p:ph type="title"/>
          </p:nvPr>
        </p:nvSpPr>
        <p:spPr/>
        <p:txBody>
          <a:bodyPr/>
          <a:lstStyle/>
          <a:p>
            <a:pPr eaLnBrk="1" hangingPunct="1">
              <a:defRPr/>
            </a:pPr>
            <a:r>
              <a:rPr lang="en-US" altLang="en-US"/>
              <a:t>Charter of Trust Partner:  Airbus Group</a:t>
            </a:r>
          </a:p>
        </p:txBody>
      </p:sp>
      <p:sp>
        <p:nvSpPr>
          <p:cNvPr id="16387" name="Content Placeholder 2">
            <a:extLst>
              <a:ext uri="{FF2B5EF4-FFF2-40B4-BE49-F238E27FC236}">
                <a16:creationId xmlns:a16="http://schemas.microsoft.com/office/drawing/2014/main" id="{FFFA486E-7191-4CCC-96A1-33A1174F51B0}"/>
              </a:ext>
            </a:extLst>
          </p:cNvPr>
          <p:cNvSpPr>
            <a:spLocks noGrp="1" noChangeArrowheads="1"/>
          </p:cNvSpPr>
          <p:nvPr>
            <p:ph idx="4294967295"/>
          </p:nvPr>
        </p:nvSpPr>
        <p:spPr/>
        <p:txBody>
          <a:bodyPr/>
          <a:lstStyle/>
          <a:p>
            <a:r>
              <a:rPr lang="en-US" altLang="en-US"/>
              <a:t>Airbus Group  AIR: (ETR) </a:t>
            </a:r>
          </a:p>
          <a:p>
            <a:r>
              <a:rPr lang="en-US" altLang="en-US"/>
              <a:t>HQ: Leiden, Netherlands </a:t>
            </a:r>
          </a:p>
          <a:p>
            <a:pPr lvl="1"/>
            <a:r>
              <a:rPr lang="en-US" altLang="en-US"/>
              <a:t>International pioneer in the aerospace industry.  A leader in designing, manufacturing and delivering aerospace products, services and solutions to customers on a global scale. </a:t>
            </a:r>
          </a:p>
          <a:p>
            <a:r>
              <a:rPr lang="en-US" altLang="en-US"/>
              <a:t>Website:   www.airbus.com</a:t>
            </a:r>
          </a:p>
        </p:txBody>
      </p:sp>
      <p:pic>
        <p:nvPicPr>
          <p:cNvPr id="16388" name="Picture 6" descr="A close up of a sign&#10;&#10;Description generated with very high confidence">
            <a:extLst>
              <a:ext uri="{FF2B5EF4-FFF2-40B4-BE49-F238E27FC236}">
                <a16:creationId xmlns:a16="http://schemas.microsoft.com/office/drawing/2014/main" id="{0939AF9B-735D-4EAE-B4E4-EB86C32BE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939800"/>
            <a:ext cx="4392613" cy="2184400"/>
          </a:xfrm>
          <a:prstGeom prst="rect">
            <a:avLst/>
          </a:prstGeom>
          <a:noFill/>
          <a:ln>
            <a:noFill/>
          </a:ln>
          <a:effectLst>
            <a:outerShdw dist="38100" dir="2999997"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40913B05-8AC8-4193-AC07-53B7AD2DF0AB}"/>
              </a:ext>
            </a:extLst>
          </p:cNvPr>
          <p:cNvSpPr>
            <a:spLocks noGrp="1"/>
          </p:cNvSpPr>
          <p:nvPr>
            <p:ph type="dt" sz="quarter" idx="14"/>
          </p:nvPr>
        </p:nvSpPr>
        <p:spPr/>
        <p:txBody>
          <a:bodyPr/>
          <a:lstStyle/>
          <a:p>
            <a:pPr>
              <a:defRPr/>
            </a:pPr>
            <a:r>
              <a:rPr lang="en-US" altLang="en-US"/>
              <a:t>May 4, 2018</a:t>
            </a:r>
            <a:endParaRPr lang="de-DE" altLang="en-US" dirty="0"/>
          </a:p>
        </p:txBody>
      </p:sp>
      <p:sp>
        <p:nvSpPr>
          <p:cNvPr id="3" name="Footer Placeholder 2">
            <a:extLst>
              <a:ext uri="{FF2B5EF4-FFF2-40B4-BE49-F238E27FC236}">
                <a16:creationId xmlns:a16="http://schemas.microsoft.com/office/drawing/2014/main" id="{454D650F-7D6C-4B2A-B781-2E319E8CCACC}"/>
              </a:ext>
            </a:extLst>
          </p:cNvPr>
          <p:cNvSpPr>
            <a:spLocks noGrp="1"/>
          </p:cNvSpPr>
          <p:nvPr>
            <p:ph type="ftr" sz="quarter" idx="15"/>
          </p:nvPr>
        </p:nvSpPr>
        <p:spPr/>
        <p:txBody>
          <a:bodyPr/>
          <a:lstStyle/>
          <a:p>
            <a:pPr>
              <a:defRPr/>
            </a:pPr>
            <a:r>
              <a:rPr lang="en-US" altLang="en-US"/>
              <a:t>Charter of Trust:  A far-reaching initiative</a:t>
            </a:r>
            <a:endParaRPr lang="de-DE" altLang="en-US" dirty="0"/>
          </a:p>
        </p:txBody>
      </p:sp>
      <p:sp>
        <p:nvSpPr>
          <p:cNvPr id="4" name="Slide Number Placeholder 3">
            <a:extLst>
              <a:ext uri="{FF2B5EF4-FFF2-40B4-BE49-F238E27FC236}">
                <a16:creationId xmlns:a16="http://schemas.microsoft.com/office/drawing/2014/main" id="{8543A083-2868-40CA-B7D9-A440D45EC857}"/>
              </a:ext>
            </a:extLst>
          </p:cNvPr>
          <p:cNvSpPr>
            <a:spLocks noGrp="1"/>
          </p:cNvSpPr>
          <p:nvPr>
            <p:ph type="sldNum" sz="quarter" idx="16"/>
          </p:nvPr>
        </p:nvSpPr>
        <p:spPr/>
        <p:txBody>
          <a:bodyPr/>
          <a:lstStyle/>
          <a:p>
            <a:pPr>
              <a:defRPr/>
            </a:pPr>
            <a:r>
              <a:rPr lang="de-DE" altLang="en-US"/>
              <a:t>Page  </a:t>
            </a:r>
            <a:fld id="{382361AB-2497-4DAA-A998-9944CCF49081}" type="slidenum">
              <a:rPr lang="de-DE" altLang="en-US" smtClean="0"/>
              <a:pPr>
                <a:defRPr/>
              </a:pPr>
              <a:t>9</a:t>
            </a:fld>
            <a:endParaRPr lang="de-DE" altLang="en-US" dirty="0"/>
          </a:p>
        </p:txBody>
      </p:sp>
      <p:sp>
        <p:nvSpPr>
          <p:cNvPr id="12" name="Action Button: Return 11">
            <a:hlinkClick r:id="rId4" action="ppaction://hlinksldjump" highlightClick="1"/>
            <a:extLst>
              <a:ext uri="{FF2B5EF4-FFF2-40B4-BE49-F238E27FC236}">
                <a16:creationId xmlns:a16="http://schemas.microsoft.com/office/drawing/2014/main" id="{C30B10A9-631A-4387-8962-4CE656391375}"/>
              </a:ext>
            </a:extLst>
          </p:cNvPr>
          <p:cNvSpPr/>
          <p:nvPr/>
        </p:nvSpPr>
        <p:spPr>
          <a:xfrm>
            <a:off x="11570320" y="5996310"/>
            <a:ext cx="360040" cy="360040"/>
          </a:xfrm>
          <a:prstGeom prst="actionButtonRetur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theme/theme1.xml><?xml version="1.0" encoding="utf-8"?>
<a:theme xmlns:a="http://schemas.openxmlformats.org/drawingml/2006/main" name="Standard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1185</TotalTime>
  <Words>1024</Words>
  <Application>Microsoft Office PowerPoint</Application>
  <PresentationFormat>Widescreen</PresentationFormat>
  <Paragraphs>155</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Marlett</vt:lpstr>
      <vt:lpstr>Times New Roman</vt:lpstr>
      <vt:lpstr>Wingdings</vt:lpstr>
      <vt:lpstr>Standarddesign</vt:lpstr>
      <vt:lpstr>PowerPoint Presentation</vt:lpstr>
      <vt:lpstr>Charter Of Trust:  An Unprecedented Cybersecurity Strategic Initiative </vt:lpstr>
      <vt:lpstr>Charter Of Trust:  CERAweek® Membership Expansion</vt:lpstr>
      <vt:lpstr>PowerPoint Presentation</vt:lpstr>
      <vt:lpstr>Charter of Trust Members Commitment</vt:lpstr>
      <vt:lpstr>Charter of Trust Fundamental Principles</vt:lpstr>
      <vt:lpstr>Charter of Trust Partner:  Siemens AG</vt:lpstr>
      <vt:lpstr>Charter of Trust Partner:  AES</vt:lpstr>
      <vt:lpstr>Charter of Trust Partner:  Airbus Group</vt:lpstr>
      <vt:lpstr>Charter of Trust Partner:  Allianz</vt:lpstr>
      <vt:lpstr>Charter of Trust Partner:  Atos</vt:lpstr>
      <vt:lpstr>Charter of Trust Partner:  Daimler</vt:lpstr>
      <vt:lpstr>Charter of Trust Partner:  IBM</vt:lpstr>
      <vt:lpstr>Charter of Trust Partner:  Munich Security Conference</vt:lpstr>
      <vt:lpstr>Charter of Trust Partner:  NXP</vt:lpstr>
      <vt:lpstr>Charter of Trust Partner:  SGS</vt:lpstr>
      <vt:lpstr>Charter of Trust Partner:  Deutsch Telekom</vt:lpstr>
      <vt:lpstr>Charter of Trust Partner:  Enel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randolph</dc:creator>
  <cp:lastModifiedBy>Stew Skomra</cp:lastModifiedBy>
  <cp:revision>83</cp:revision>
  <cp:lastPrinted>2018-04-30T15:53:26Z</cp:lastPrinted>
  <dcterms:created xsi:type="dcterms:W3CDTF">2018-04-20T20:59:37Z</dcterms:created>
  <dcterms:modified xsi:type="dcterms:W3CDTF">2018-04-30T15:59:22Z</dcterms:modified>
</cp:coreProperties>
</file>